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3"/>
  </p:notesMasterIdLst>
  <p:sldIdLst>
    <p:sldId id="569" r:id="rId5"/>
    <p:sldId id="555" r:id="rId6"/>
    <p:sldId id="570" r:id="rId7"/>
    <p:sldId id="571" r:id="rId8"/>
    <p:sldId id="572" r:id="rId9"/>
    <p:sldId id="551" r:id="rId10"/>
    <p:sldId id="573" r:id="rId11"/>
    <p:sldId id="57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010E24-BDE9-3F1D-5AD2-71A67CCDB18B}" name="Diana Di Raimondo" initials="DR" userId="S::ddiraimondo@cmrignite.com::58d8737a-ed6d-4885-b531-e20c6a812e18" providerId="AD"/>
  <p188:author id="{D1A23B32-43F4-F596-CC6A-2F89DE9AB246}" name="Michelle Sieg" initials="MS" userId="S::msieg@execinc.com::9691fafc-766c-4d89-8399-9aaf54e350fe" providerId="AD"/>
  <p188:author id="{84348737-AE73-4670-F0EB-34DEF45C449D}" name="Nicole Watts" initials="NW" userId="S::nwatts@execinc.com::3c7bc4a7-0d89-4660-af2e-0586d93e9535" providerId="AD"/>
  <p188:author id="{37DA9BAC-5EA7-BC45-5138-D31D69080BAC}" name="Cynthia Kim" initials="CK" userId="S::ckim@cmrignite.com::15d465f6-7e67-4a11-a213-d47d2463bf9e" providerId="AD"/>
  <p188:author id="{694040CD-3B18-93EA-D2EC-A5EA2672EF6C}" name="Katie Smallwood" initials="KS" userId="S::ksmallwood@cmrignite.com::805bf012-fab6-4af2-97a3-8cb94f33be86"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39121C-1EF6-D04A-B2A9-AD67BD2A9CCC}" v="5" dt="2024-10-04T14:00:30.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86"/>
    <p:restoredTop sz="94720"/>
  </p:normalViewPr>
  <p:slideViewPr>
    <p:cSldViewPr snapToGrid="0">
      <p:cViewPr varScale="1">
        <p:scale>
          <a:sx n="102" d="100"/>
          <a:sy n="102" d="100"/>
        </p:scale>
        <p:origin x="129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ynthia Kim" userId="S::ckim@cmrignite.com::15d465f6-7e67-4a11-a213-d47d2463bf9e" providerId="AD" clId="Web-{6539121C-1EF6-D04A-B2A9-AD67BD2A9CCC}"/>
    <pc:docChg chg="modSld">
      <pc:chgData name="Cynthia Kim" userId="S::ckim@cmrignite.com::15d465f6-7e67-4a11-a213-d47d2463bf9e" providerId="AD" clId="Web-{6539121C-1EF6-D04A-B2A9-AD67BD2A9CCC}" dt="2024-10-04T14:00:30.476" v="2" actId="20577"/>
      <pc:docMkLst>
        <pc:docMk/>
      </pc:docMkLst>
      <pc:sldChg chg="modSp">
        <pc:chgData name="Cynthia Kim" userId="S::ckim@cmrignite.com::15d465f6-7e67-4a11-a213-d47d2463bf9e" providerId="AD" clId="Web-{6539121C-1EF6-D04A-B2A9-AD67BD2A9CCC}" dt="2024-10-04T14:00:20.117" v="0" actId="20577"/>
        <pc:sldMkLst>
          <pc:docMk/>
          <pc:sldMk cId="1645714664" sldId="572"/>
        </pc:sldMkLst>
        <pc:spChg chg="mod">
          <ac:chgData name="Cynthia Kim" userId="S::ckim@cmrignite.com::15d465f6-7e67-4a11-a213-d47d2463bf9e" providerId="AD" clId="Web-{6539121C-1EF6-D04A-B2A9-AD67BD2A9CCC}" dt="2024-10-04T14:00:20.117" v="0" actId="20577"/>
          <ac:spMkLst>
            <pc:docMk/>
            <pc:sldMk cId="1645714664" sldId="572"/>
            <ac:spMk id="7" creationId="{68D8BB02-AF95-5B5C-2F3D-63D6BB915A3F}"/>
          </ac:spMkLst>
        </pc:spChg>
      </pc:sldChg>
      <pc:sldChg chg="modSp">
        <pc:chgData name="Cynthia Kim" userId="S::ckim@cmrignite.com::15d465f6-7e67-4a11-a213-d47d2463bf9e" providerId="AD" clId="Web-{6539121C-1EF6-D04A-B2A9-AD67BD2A9CCC}" dt="2024-10-04T14:00:30.476" v="2" actId="20577"/>
        <pc:sldMkLst>
          <pc:docMk/>
          <pc:sldMk cId="3707447492" sldId="574"/>
        </pc:sldMkLst>
        <pc:spChg chg="mod">
          <ac:chgData name="Cynthia Kim" userId="S::ckim@cmrignite.com::15d465f6-7e67-4a11-a213-d47d2463bf9e" providerId="AD" clId="Web-{6539121C-1EF6-D04A-B2A9-AD67BD2A9CCC}" dt="2024-10-04T14:00:30.476" v="2" actId="20577"/>
          <ac:spMkLst>
            <pc:docMk/>
            <pc:sldMk cId="3707447492" sldId="574"/>
            <ac:spMk id="2" creationId="{05E2AA78-3174-7D8F-AE32-FBFA55117FA7}"/>
          </ac:spMkLst>
        </pc:spChg>
      </pc:sldChg>
    </pc:docChg>
  </pc:docChgLst>
  <pc:docChgLst>
    <pc:chgData name="Diana Di Raimondo" userId="S::ddiraimondo@cmrignite.com::58d8737a-ed6d-4885-b531-e20c6a812e18" providerId="AD" clId="Web-{65225337-A7A0-B5E1-8413-5B61585D8FE6}"/>
    <pc:docChg chg="modSld">
      <pc:chgData name="Diana Di Raimondo" userId="S::ddiraimondo@cmrignite.com::58d8737a-ed6d-4885-b531-e20c6a812e18" providerId="AD" clId="Web-{65225337-A7A0-B5E1-8413-5B61585D8FE6}" dt="2024-08-20T22:24:14.961" v="126" actId="20577"/>
      <pc:docMkLst>
        <pc:docMk/>
      </pc:docMkLst>
      <pc:sldChg chg="modSp">
        <pc:chgData name="Diana Di Raimondo" userId="S::ddiraimondo@cmrignite.com::58d8737a-ed6d-4885-b531-e20c6a812e18" providerId="AD" clId="Web-{65225337-A7A0-B5E1-8413-5B61585D8FE6}" dt="2024-08-20T22:20:44.803" v="36" actId="20577"/>
        <pc:sldMkLst>
          <pc:docMk/>
          <pc:sldMk cId="214621352" sldId="551"/>
        </pc:sldMkLst>
        <pc:spChg chg="mod">
          <ac:chgData name="Diana Di Raimondo" userId="S::ddiraimondo@cmrignite.com::58d8737a-ed6d-4885-b531-e20c6a812e18" providerId="AD" clId="Web-{65225337-A7A0-B5E1-8413-5B61585D8FE6}" dt="2024-08-20T22:20:44.803" v="36" actId="20577"/>
          <ac:spMkLst>
            <pc:docMk/>
            <pc:sldMk cId="214621352" sldId="551"/>
            <ac:spMk id="5" creationId="{968DE53A-2F49-ED79-05C1-C6B0C4FE21DE}"/>
          </ac:spMkLst>
        </pc:spChg>
      </pc:sldChg>
      <pc:sldChg chg="modSp">
        <pc:chgData name="Diana Di Raimondo" userId="S::ddiraimondo@cmrignite.com::58d8737a-ed6d-4885-b531-e20c6a812e18" providerId="AD" clId="Web-{65225337-A7A0-B5E1-8413-5B61585D8FE6}" dt="2024-08-20T22:16:12.535" v="20" actId="20577"/>
        <pc:sldMkLst>
          <pc:docMk/>
          <pc:sldMk cId="3930909954" sldId="570"/>
        </pc:sldMkLst>
        <pc:spChg chg="mod">
          <ac:chgData name="Diana Di Raimondo" userId="S::ddiraimondo@cmrignite.com::58d8737a-ed6d-4885-b531-e20c6a812e18" providerId="AD" clId="Web-{65225337-A7A0-B5E1-8413-5B61585D8FE6}" dt="2024-08-20T22:16:12.535" v="20" actId="20577"/>
          <ac:spMkLst>
            <pc:docMk/>
            <pc:sldMk cId="3930909954" sldId="570"/>
            <ac:spMk id="5" creationId="{968DE53A-2F49-ED79-05C1-C6B0C4FE21DE}"/>
          </ac:spMkLst>
        </pc:spChg>
      </pc:sldChg>
      <pc:sldChg chg="modSp modCm">
        <pc:chgData name="Diana Di Raimondo" userId="S::ddiraimondo@cmrignite.com::58d8737a-ed6d-4885-b531-e20c6a812e18" providerId="AD" clId="Web-{65225337-A7A0-B5E1-8413-5B61585D8FE6}" dt="2024-08-20T22:19:35.381" v="31" actId="20577"/>
        <pc:sldMkLst>
          <pc:docMk/>
          <pc:sldMk cId="2668458785" sldId="571"/>
        </pc:sldMkLst>
        <pc:spChg chg="mod">
          <ac:chgData name="Diana Di Raimondo" userId="S::ddiraimondo@cmrignite.com::58d8737a-ed6d-4885-b531-e20c6a812e18" providerId="AD" clId="Web-{65225337-A7A0-B5E1-8413-5B61585D8FE6}" dt="2024-08-20T22:19:35.381" v="31" actId="20577"/>
          <ac:spMkLst>
            <pc:docMk/>
            <pc:sldMk cId="2668458785" sldId="571"/>
            <ac:spMk id="5" creationId="{968DE53A-2F49-ED79-05C1-C6B0C4FE21DE}"/>
          </ac:spMkLst>
        </pc:spChg>
        <pc:extLst>
          <p:ext xmlns:p="http://schemas.openxmlformats.org/presentationml/2006/main" uri="{D6D511B9-2390-475A-947B-AFAB55BFBCF1}">
            <pc226:cmChg xmlns:pc226="http://schemas.microsoft.com/office/powerpoint/2022/06/main/command" chg="mod">
              <pc226:chgData name="Diana Di Raimondo" userId="S::ddiraimondo@cmrignite.com::58d8737a-ed6d-4885-b531-e20c6a812e18" providerId="AD" clId="Web-{65225337-A7A0-B5E1-8413-5B61585D8FE6}" dt="2024-08-20T22:19:23.396" v="30" actId="20577"/>
              <pc2:cmMkLst xmlns:pc2="http://schemas.microsoft.com/office/powerpoint/2019/9/main/command">
                <pc:docMk/>
                <pc:sldMk cId="2668458785" sldId="571"/>
                <pc2:cmMk id="{58BB335F-D397-4D2A-93E3-B2E87B871391}"/>
              </pc2:cmMkLst>
            </pc226:cmChg>
          </p:ext>
        </pc:extLst>
      </pc:sldChg>
      <pc:sldChg chg="modSp modCm">
        <pc:chgData name="Diana Di Raimondo" userId="S::ddiraimondo@cmrignite.com::58d8737a-ed6d-4885-b531-e20c6a812e18" providerId="AD" clId="Web-{65225337-A7A0-B5E1-8413-5B61585D8FE6}" dt="2024-08-20T22:20:30.022" v="35" actId="20577"/>
        <pc:sldMkLst>
          <pc:docMk/>
          <pc:sldMk cId="1645714664" sldId="572"/>
        </pc:sldMkLst>
        <pc:spChg chg="mod">
          <ac:chgData name="Diana Di Raimondo" userId="S::ddiraimondo@cmrignite.com::58d8737a-ed6d-4885-b531-e20c6a812e18" providerId="AD" clId="Web-{65225337-A7A0-B5E1-8413-5B61585D8FE6}" dt="2024-08-20T22:20:30.022" v="35" actId="20577"/>
          <ac:spMkLst>
            <pc:docMk/>
            <pc:sldMk cId="1645714664" sldId="572"/>
            <ac:spMk id="5" creationId="{968DE53A-2F49-ED79-05C1-C6B0C4FE21DE}"/>
          </ac:spMkLst>
        </pc:spChg>
        <pc:extLst>
          <p:ext xmlns:p="http://schemas.openxmlformats.org/presentationml/2006/main" uri="{D6D511B9-2390-475A-947B-AFAB55BFBCF1}">
            <pc226:cmChg xmlns:pc226="http://schemas.microsoft.com/office/powerpoint/2022/06/main/command" chg="mod">
              <pc226:chgData name="Diana Di Raimondo" userId="S::ddiraimondo@cmrignite.com::58d8737a-ed6d-4885-b531-e20c6a812e18" providerId="AD" clId="Web-{65225337-A7A0-B5E1-8413-5B61585D8FE6}" dt="2024-08-20T22:20:22.288" v="34" actId="20577"/>
              <pc2:cmMkLst xmlns:pc2="http://schemas.microsoft.com/office/powerpoint/2019/9/main/command">
                <pc:docMk/>
                <pc:sldMk cId="1645714664" sldId="572"/>
                <pc2:cmMk id="{FC8422A4-DDD6-4242-A1E7-2C76FC854526}"/>
              </pc2:cmMkLst>
            </pc226:cmChg>
          </p:ext>
        </pc:extLst>
      </pc:sldChg>
      <pc:sldChg chg="modSp modCm">
        <pc:chgData name="Diana Di Raimondo" userId="S::ddiraimondo@cmrignite.com::58d8737a-ed6d-4885-b531-e20c6a812e18" providerId="AD" clId="Web-{65225337-A7A0-B5E1-8413-5B61585D8FE6}" dt="2024-08-20T22:22:49.851" v="117" actId="20577"/>
        <pc:sldMkLst>
          <pc:docMk/>
          <pc:sldMk cId="1615400668" sldId="573"/>
        </pc:sldMkLst>
        <pc:spChg chg="mod">
          <ac:chgData name="Diana Di Raimondo" userId="S::ddiraimondo@cmrignite.com::58d8737a-ed6d-4885-b531-e20c6a812e18" providerId="AD" clId="Web-{65225337-A7A0-B5E1-8413-5B61585D8FE6}" dt="2024-08-20T22:22:49.851" v="117" actId="20577"/>
          <ac:spMkLst>
            <pc:docMk/>
            <pc:sldMk cId="1615400668" sldId="573"/>
            <ac:spMk id="5" creationId="{968DE53A-2F49-ED79-05C1-C6B0C4FE21DE}"/>
          </ac:spMkLst>
        </pc:spChg>
        <pc:extLst>
          <p:ext xmlns:p="http://schemas.openxmlformats.org/presentationml/2006/main" uri="{D6D511B9-2390-475A-947B-AFAB55BFBCF1}">
            <pc226:cmChg xmlns:pc226="http://schemas.microsoft.com/office/powerpoint/2022/06/main/command" chg="mod">
              <pc226:chgData name="Diana Di Raimondo" userId="S::ddiraimondo@cmrignite.com::58d8737a-ed6d-4885-b531-e20c6a812e18" providerId="AD" clId="Web-{65225337-A7A0-B5E1-8413-5B61585D8FE6}" dt="2024-08-20T22:22:43.211" v="116" actId="20577"/>
              <pc2:cmMkLst xmlns:pc2="http://schemas.microsoft.com/office/powerpoint/2019/9/main/command">
                <pc:docMk/>
                <pc:sldMk cId="1615400668" sldId="573"/>
                <pc2:cmMk id="{3AAACE98-2103-4C0F-8D19-FCC8F2C8C453}"/>
              </pc2:cmMkLst>
            </pc226:cmChg>
          </p:ext>
        </pc:extLst>
      </pc:sldChg>
      <pc:sldChg chg="modSp">
        <pc:chgData name="Diana Di Raimondo" userId="S::ddiraimondo@cmrignite.com::58d8737a-ed6d-4885-b531-e20c6a812e18" providerId="AD" clId="Web-{65225337-A7A0-B5E1-8413-5B61585D8FE6}" dt="2024-08-20T22:24:14.961" v="126" actId="20577"/>
        <pc:sldMkLst>
          <pc:docMk/>
          <pc:sldMk cId="3707447492" sldId="574"/>
        </pc:sldMkLst>
        <pc:spChg chg="mod">
          <ac:chgData name="Diana Di Raimondo" userId="S::ddiraimondo@cmrignite.com::58d8737a-ed6d-4885-b531-e20c6a812e18" providerId="AD" clId="Web-{65225337-A7A0-B5E1-8413-5B61585D8FE6}" dt="2024-08-20T22:24:14.961" v="126" actId="20577"/>
          <ac:spMkLst>
            <pc:docMk/>
            <pc:sldMk cId="3707447492" sldId="574"/>
            <ac:spMk id="5" creationId="{968DE53A-2F49-ED79-05C1-C6B0C4FE21DE}"/>
          </ac:spMkLst>
        </pc:spChg>
      </pc:sldChg>
    </pc:docChg>
  </pc:docChgLst>
  <pc:docChgLst>
    <pc:chgData name="Cynthia Kim" userId="S::ckim@cmrignite.com::15d465f6-7e67-4a11-a213-d47d2463bf9e" providerId="AD" clId="Web-{527BD857-4109-BAA2-1ED7-27A8EB28FD68}"/>
    <pc:docChg chg="mod">
      <pc:chgData name="Cynthia Kim" userId="S::ckim@cmrignite.com::15d465f6-7e67-4a11-a213-d47d2463bf9e" providerId="AD" clId="Web-{527BD857-4109-BAA2-1ED7-27A8EB28FD68}" dt="2024-08-21T13:50:15.905" v="0"/>
      <pc:docMkLst>
        <pc:docMk/>
      </pc:docMkLst>
    </pc:docChg>
  </pc:docChgLst>
  <pc:docChgLst>
    <pc:chgData name="Mariah Braddock" userId="52eb5cd1-0112-4c4a-bd31-1f2a72ea8519" providerId="ADAL" clId="{E07C1B5B-4E97-0A4B-A891-4F1DE05943EF}"/>
    <pc:docChg chg="undo custSel modSld modMainMaster">
      <pc:chgData name="Mariah Braddock" userId="52eb5cd1-0112-4c4a-bd31-1f2a72ea8519" providerId="ADAL" clId="{E07C1B5B-4E97-0A4B-A891-4F1DE05943EF}" dt="2024-10-01T22:13:01.663" v="373" actId="207"/>
      <pc:docMkLst>
        <pc:docMk/>
      </pc:docMkLst>
      <pc:sldChg chg="addSp delSp modSp mod modClrScheme chgLayout">
        <pc:chgData name="Mariah Braddock" userId="52eb5cd1-0112-4c4a-bd31-1f2a72ea8519" providerId="ADAL" clId="{E07C1B5B-4E97-0A4B-A891-4F1DE05943EF}" dt="2024-10-01T22:10:09.705" v="358" actId="700"/>
        <pc:sldMkLst>
          <pc:docMk/>
          <pc:sldMk cId="214621352" sldId="551"/>
        </pc:sldMkLst>
        <pc:spChg chg="add del mod">
          <ac:chgData name="Mariah Braddock" userId="52eb5cd1-0112-4c4a-bd31-1f2a72ea8519" providerId="ADAL" clId="{E07C1B5B-4E97-0A4B-A891-4F1DE05943EF}" dt="2024-10-01T21:58:34.639" v="252" actId="478"/>
          <ac:spMkLst>
            <pc:docMk/>
            <pc:sldMk cId="214621352" sldId="551"/>
            <ac:spMk id="3" creationId="{8E65ECF7-A46C-59E7-5236-6BB49222C1BB}"/>
          </ac:spMkLst>
        </pc:spChg>
        <pc:spChg chg="mod ord">
          <ac:chgData name="Mariah Braddock" userId="52eb5cd1-0112-4c4a-bd31-1f2a72ea8519" providerId="ADAL" clId="{E07C1B5B-4E97-0A4B-A891-4F1DE05943EF}" dt="2024-10-01T22:10:09.705" v="358" actId="700"/>
          <ac:spMkLst>
            <pc:docMk/>
            <pc:sldMk cId="214621352" sldId="551"/>
            <ac:spMk id="4" creationId="{34882DA4-3295-62F9-FE99-AFB3E77BDB0D}"/>
          </ac:spMkLst>
        </pc:spChg>
        <pc:spChg chg="del mod">
          <ac:chgData name="Mariah Braddock" userId="52eb5cd1-0112-4c4a-bd31-1f2a72ea8519" providerId="ADAL" clId="{E07C1B5B-4E97-0A4B-A891-4F1DE05943EF}" dt="2024-10-01T21:58:33.426" v="251" actId="478"/>
          <ac:spMkLst>
            <pc:docMk/>
            <pc:sldMk cId="214621352" sldId="551"/>
            <ac:spMk id="5" creationId="{968DE53A-2F49-ED79-05C1-C6B0C4FE21DE}"/>
          </ac:spMkLst>
        </pc:spChg>
        <pc:spChg chg="add mod ord">
          <ac:chgData name="Mariah Braddock" userId="52eb5cd1-0112-4c4a-bd31-1f2a72ea8519" providerId="ADAL" clId="{E07C1B5B-4E97-0A4B-A891-4F1DE05943EF}" dt="2024-10-01T22:10:09.705" v="358" actId="700"/>
          <ac:spMkLst>
            <pc:docMk/>
            <pc:sldMk cId="214621352" sldId="551"/>
            <ac:spMk id="6" creationId="{CE6637AC-E65F-1C09-2AE7-0169D0A8D3C8}"/>
          </ac:spMkLst>
        </pc:spChg>
        <pc:spChg chg="add mod ord">
          <ac:chgData name="Mariah Braddock" userId="52eb5cd1-0112-4c4a-bd31-1f2a72ea8519" providerId="ADAL" clId="{E07C1B5B-4E97-0A4B-A891-4F1DE05943EF}" dt="2024-10-01T22:10:09.705" v="358" actId="700"/>
          <ac:spMkLst>
            <pc:docMk/>
            <pc:sldMk cId="214621352" sldId="551"/>
            <ac:spMk id="7" creationId="{9AC9567B-194B-6D5D-CAE4-1431D9A56158}"/>
          </ac:spMkLst>
        </pc:spChg>
      </pc:sldChg>
      <pc:sldChg chg="modSp mod">
        <pc:chgData name="Mariah Braddock" userId="52eb5cd1-0112-4c4a-bd31-1f2a72ea8519" providerId="ADAL" clId="{E07C1B5B-4E97-0A4B-A891-4F1DE05943EF}" dt="2024-10-01T22:13:01.663" v="373" actId="207"/>
        <pc:sldMkLst>
          <pc:docMk/>
          <pc:sldMk cId="482392720" sldId="555"/>
        </pc:sldMkLst>
        <pc:spChg chg="mod">
          <ac:chgData name="Mariah Braddock" userId="52eb5cd1-0112-4c4a-bd31-1f2a72ea8519" providerId="ADAL" clId="{E07C1B5B-4E97-0A4B-A891-4F1DE05943EF}" dt="2024-10-01T22:13:01.663" v="373" actId="207"/>
          <ac:spMkLst>
            <pc:docMk/>
            <pc:sldMk cId="482392720" sldId="555"/>
            <ac:spMk id="2" creationId="{F5DC5556-E442-D956-FF74-251F615C385B}"/>
          </ac:spMkLst>
        </pc:spChg>
      </pc:sldChg>
      <pc:sldChg chg="addSp delSp modSp mod chgLayout">
        <pc:chgData name="Mariah Braddock" userId="52eb5cd1-0112-4c4a-bd31-1f2a72ea8519" providerId="ADAL" clId="{E07C1B5B-4E97-0A4B-A891-4F1DE05943EF}" dt="2024-10-01T21:51:59.452" v="155" actId="700"/>
        <pc:sldMkLst>
          <pc:docMk/>
          <pc:sldMk cId="675144858" sldId="569"/>
        </pc:sldMkLst>
        <pc:spChg chg="mod ord">
          <ac:chgData name="Mariah Braddock" userId="52eb5cd1-0112-4c4a-bd31-1f2a72ea8519" providerId="ADAL" clId="{E07C1B5B-4E97-0A4B-A891-4F1DE05943EF}" dt="2024-10-01T21:51:59.452" v="155" actId="700"/>
          <ac:spMkLst>
            <pc:docMk/>
            <pc:sldMk cId="675144858" sldId="569"/>
            <ac:spMk id="2" creationId="{D8E8C2F4-664F-4D4A-8B13-F326579CF77E}"/>
          </ac:spMkLst>
        </pc:spChg>
        <pc:spChg chg="add del mod">
          <ac:chgData name="Mariah Braddock" userId="52eb5cd1-0112-4c4a-bd31-1f2a72ea8519" providerId="ADAL" clId="{E07C1B5B-4E97-0A4B-A891-4F1DE05943EF}" dt="2024-10-01T21:32:59.507" v="2" actId="478"/>
          <ac:spMkLst>
            <pc:docMk/>
            <pc:sldMk cId="675144858" sldId="569"/>
            <ac:spMk id="3" creationId="{9655A8D6-5C95-FD0F-293C-99951B770899}"/>
          </ac:spMkLst>
        </pc:spChg>
        <pc:picChg chg="del mod">
          <ac:chgData name="Mariah Braddock" userId="52eb5cd1-0112-4c4a-bd31-1f2a72ea8519" providerId="ADAL" clId="{E07C1B5B-4E97-0A4B-A891-4F1DE05943EF}" dt="2024-10-01T21:43:22.732" v="34" actId="21"/>
          <ac:picMkLst>
            <pc:docMk/>
            <pc:sldMk cId="675144858" sldId="569"/>
            <ac:picMk id="6" creationId="{B459A643-FC0E-B4CF-CD1D-BCEF24E639C5}"/>
          </ac:picMkLst>
        </pc:picChg>
      </pc:sldChg>
      <pc:sldChg chg="addSp delSp modSp mod modClrScheme chgLayout">
        <pc:chgData name="Mariah Braddock" userId="52eb5cd1-0112-4c4a-bd31-1f2a72ea8519" providerId="ADAL" clId="{E07C1B5B-4E97-0A4B-A891-4F1DE05943EF}" dt="2024-10-01T22:09:03.333" v="341" actId="700"/>
        <pc:sldMkLst>
          <pc:docMk/>
          <pc:sldMk cId="3930909954" sldId="570"/>
        </pc:sldMkLst>
        <pc:spChg chg="add del mod ord">
          <ac:chgData name="Mariah Braddock" userId="52eb5cd1-0112-4c4a-bd31-1f2a72ea8519" providerId="ADAL" clId="{E07C1B5B-4E97-0A4B-A891-4F1DE05943EF}" dt="2024-10-01T21:54:11.512" v="158" actId="478"/>
          <ac:spMkLst>
            <pc:docMk/>
            <pc:sldMk cId="3930909954" sldId="570"/>
            <ac:spMk id="2" creationId="{62E4193E-EC15-DC42-2EAC-9D3E40CFBB12}"/>
          </ac:spMkLst>
        </pc:spChg>
        <pc:spChg chg="add mod ord">
          <ac:chgData name="Mariah Braddock" userId="52eb5cd1-0112-4c4a-bd31-1f2a72ea8519" providerId="ADAL" clId="{E07C1B5B-4E97-0A4B-A891-4F1DE05943EF}" dt="2024-10-01T22:09:03.333" v="341" actId="700"/>
          <ac:spMkLst>
            <pc:docMk/>
            <pc:sldMk cId="3930909954" sldId="570"/>
            <ac:spMk id="3" creationId="{D3171DFF-42D6-92CB-4FE1-1DE02C076FF5}"/>
          </ac:spMkLst>
        </pc:spChg>
        <pc:spChg chg="mod ord">
          <ac:chgData name="Mariah Braddock" userId="52eb5cd1-0112-4c4a-bd31-1f2a72ea8519" providerId="ADAL" clId="{E07C1B5B-4E97-0A4B-A891-4F1DE05943EF}" dt="2024-10-01T22:09:03.333" v="341" actId="700"/>
          <ac:spMkLst>
            <pc:docMk/>
            <pc:sldMk cId="3930909954" sldId="570"/>
            <ac:spMk id="4" creationId="{34882DA4-3295-62F9-FE99-AFB3E77BDB0D}"/>
          </ac:spMkLst>
        </pc:spChg>
        <pc:spChg chg="del mod ord">
          <ac:chgData name="Mariah Braddock" userId="52eb5cd1-0112-4c4a-bd31-1f2a72ea8519" providerId="ADAL" clId="{E07C1B5B-4E97-0A4B-A891-4F1DE05943EF}" dt="2024-10-01T21:57:52.896" v="212" actId="478"/>
          <ac:spMkLst>
            <pc:docMk/>
            <pc:sldMk cId="3930909954" sldId="570"/>
            <ac:spMk id="5" creationId="{968DE53A-2F49-ED79-05C1-C6B0C4FE21DE}"/>
          </ac:spMkLst>
        </pc:spChg>
        <pc:spChg chg="add mod ord">
          <ac:chgData name="Mariah Braddock" userId="52eb5cd1-0112-4c4a-bd31-1f2a72ea8519" providerId="ADAL" clId="{E07C1B5B-4E97-0A4B-A891-4F1DE05943EF}" dt="2024-10-01T22:09:03.333" v="341" actId="700"/>
          <ac:spMkLst>
            <pc:docMk/>
            <pc:sldMk cId="3930909954" sldId="570"/>
            <ac:spMk id="7" creationId="{D90B2E1E-4D74-14D8-7313-01D632734A0F}"/>
          </ac:spMkLst>
        </pc:spChg>
      </pc:sldChg>
      <pc:sldChg chg="addSp delSp modSp mod modClrScheme chgLayout">
        <pc:chgData name="Mariah Braddock" userId="52eb5cd1-0112-4c4a-bd31-1f2a72ea8519" providerId="ADAL" clId="{E07C1B5B-4E97-0A4B-A891-4F1DE05943EF}" dt="2024-10-01T21:57:15.676" v="207" actId="20577"/>
        <pc:sldMkLst>
          <pc:docMk/>
          <pc:sldMk cId="2668458785" sldId="571"/>
        </pc:sldMkLst>
        <pc:spChg chg="add mod ord">
          <ac:chgData name="Mariah Braddock" userId="52eb5cd1-0112-4c4a-bd31-1f2a72ea8519" providerId="ADAL" clId="{E07C1B5B-4E97-0A4B-A891-4F1DE05943EF}" dt="2024-10-01T21:57:15.676" v="207" actId="20577"/>
          <ac:spMkLst>
            <pc:docMk/>
            <pc:sldMk cId="2668458785" sldId="571"/>
            <ac:spMk id="2" creationId="{5534E4E6-4EF6-AEAC-F78E-40B9D030D700}"/>
          </ac:spMkLst>
        </pc:spChg>
        <pc:spChg chg="add mod ord">
          <ac:chgData name="Mariah Braddock" userId="52eb5cd1-0112-4c4a-bd31-1f2a72ea8519" providerId="ADAL" clId="{E07C1B5B-4E97-0A4B-A891-4F1DE05943EF}" dt="2024-10-01T21:57:13.461" v="206" actId="20577"/>
          <ac:spMkLst>
            <pc:docMk/>
            <pc:sldMk cId="2668458785" sldId="571"/>
            <ac:spMk id="3" creationId="{86AA2B39-2537-5A06-B380-80C45650520A}"/>
          </ac:spMkLst>
        </pc:spChg>
        <pc:spChg chg="mod ord">
          <ac:chgData name="Mariah Braddock" userId="52eb5cd1-0112-4c4a-bd31-1f2a72ea8519" providerId="ADAL" clId="{E07C1B5B-4E97-0A4B-A891-4F1DE05943EF}" dt="2024-10-01T21:57:04.921" v="195" actId="700"/>
          <ac:spMkLst>
            <pc:docMk/>
            <pc:sldMk cId="2668458785" sldId="571"/>
            <ac:spMk id="4" creationId="{34882DA4-3295-62F9-FE99-AFB3E77BDB0D}"/>
          </ac:spMkLst>
        </pc:spChg>
        <pc:spChg chg="del mod">
          <ac:chgData name="Mariah Braddock" userId="52eb5cd1-0112-4c4a-bd31-1f2a72ea8519" providerId="ADAL" clId="{E07C1B5B-4E97-0A4B-A891-4F1DE05943EF}" dt="2024-10-01T21:57:02.668" v="194" actId="478"/>
          <ac:spMkLst>
            <pc:docMk/>
            <pc:sldMk cId="2668458785" sldId="571"/>
            <ac:spMk id="5" creationId="{968DE53A-2F49-ED79-05C1-C6B0C4FE21DE}"/>
          </ac:spMkLst>
        </pc:spChg>
      </pc:sldChg>
      <pc:sldChg chg="addSp delSp modSp mod modClrScheme chgLayout">
        <pc:chgData name="Mariah Braddock" userId="52eb5cd1-0112-4c4a-bd31-1f2a72ea8519" providerId="ADAL" clId="{E07C1B5B-4E97-0A4B-A891-4F1DE05943EF}" dt="2024-10-01T21:58:20.086" v="249" actId="20577"/>
        <pc:sldMkLst>
          <pc:docMk/>
          <pc:sldMk cId="1645714664" sldId="572"/>
        </pc:sldMkLst>
        <pc:spChg chg="add del mod">
          <ac:chgData name="Mariah Braddock" userId="52eb5cd1-0112-4c4a-bd31-1f2a72ea8519" providerId="ADAL" clId="{E07C1B5B-4E97-0A4B-A891-4F1DE05943EF}" dt="2024-10-01T21:58:10.942" v="236" actId="478"/>
          <ac:spMkLst>
            <pc:docMk/>
            <pc:sldMk cId="1645714664" sldId="572"/>
            <ac:spMk id="3" creationId="{40747C3C-5F03-0F91-5C77-8D7C10FC8960}"/>
          </ac:spMkLst>
        </pc:spChg>
        <pc:spChg chg="mod ord">
          <ac:chgData name="Mariah Braddock" userId="52eb5cd1-0112-4c4a-bd31-1f2a72ea8519" providerId="ADAL" clId="{E07C1B5B-4E97-0A4B-A891-4F1DE05943EF}" dt="2024-10-01T21:58:13.937" v="237" actId="700"/>
          <ac:spMkLst>
            <pc:docMk/>
            <pc:sldMk cId="1645714664" sldId="572"/>
            <ac:spMk id="4" creationId="{34882DA4-3295-62F9-FE99-AFB3E77BDB0D}"/>
          </ac:spMkLst>
        </pc:spChg>
        <pc:spChg chg="del mod">
          <ac:chgData name="Mariah Braddock" userId="52eb5cd1-0112-4c4a-bd31-1f2a72ea8519" providerId="ADAL" clId="{E07C1B5B-4E97-0A4B-A891-4F1DE05943EF}" dt="2024-10-01T21:58:08.898" v="235" actId="478"/>
          <ac:spMkLst>
            <pc:docMk/>
            <pc:sldMk cId="1645714664" sldId="572"/>
            <ac:spMk id="5" creationId="{968DE53A-2F49-ED79-05C1-C6B0C4FE21DE}"/>
          </ac:spMkLst>
        </pc:spChg>
        <pc:spChg chg="add mod ord">
          <ac:chgData name="Mariah Braddock" userId="52eb5cd1-0112-4c4a-bd31-1f2a72ea8519" providerId="ADAL" clId="{E07C1B5B-4E97-0A4B-A891-4F1DE05943EF}" dt="2024-10-01T21:58:20.086" v="249" actId="20577"/>
          <ac:spMkLst>
            <pc:docMk/>
            <pc:sldMk cId="1645714664" sldId="572"/>
            <ac:spMk id="6" creationId="{BE098708-7A34-90A2-4759-FB8880436071}"/>
          </ac:spMkLst>
        </pc:spChg>
        <pc:spChg chg="add mod ord">
          <ac:chgData name="Mariah Braddock" userId="52eb5cd1-0112-4c4a-bd31-1f2a72ea8519" providerId="ADAL" clId="{E07C1B5B-4E97-0A4B-A891-4F1DE05943EF}" dt="2024-10-01T21:58:15.879" v="238"/>
          <ac:spMkLst>
            <pc:docMk/>
            <pc:sldMk cId="1645714664" sldId="572"/>
            <ac:spMk id="7" creationId="{68D8BB02-AF95-5B5C-2F3D-63D6BB915A3F}"/>
          </ac:spMkLst>
        </pc:spChg>
      </pc:sldChg>
      <pc:sldChg chg="addSp delSp modSp mod modClrScheme chgLayout">
        <pc:chgData name="Mariah Braddock" userId="52eb5cd1-0112-4c4a-bd31-1f2a72ea8519" providerId="ADAL" clId="{E07C1B5B-4E97-0A4B-A891-4F1DE05943EF}" dt="2024-10-01T22:10:12.282" v="359" actId="700"/>
        <pc:sldMkLst>
          <pc:docMk/>
          <pc:sldMk cId="1615400668" sldId="573"/>
        </pc:sldMkLst>
        <pc:spChg chg="add mod ord">
          <ac:chgData name="Mariah Braddock" userId="52eb5cd1-0112-4c4a-bd31-1f2a72ea8519" providerId="ADAL" clId="{E07C1B5B-4E97-0A4B-A891-4F1DE05943EF}" dt="2024-10-01T22:10:12.282" v="359" actId="700"/>
          <ac:spMkLst>
            <pc:docMk/>
            <pc:sldMk cId="1615400668" sldId="573"/>
            <ac:spMk id="2" creationId="{FA0BB700-BD60-A54B-4B53-E19017B868CA}"/>
          </ac:spMkLst>
        </pc:spChg>
        <pc:spChg chg="mod ord">
          <ac:chgData name="Mariah Braddock" userId="52eb5cd1-0112-4c4a-bd31-1f2a72ea8519" providerId="ADAL" clId="{E07C1B5B-4E97-0A4B-A891-4F1DE05943EF}" dt="2024-10-01T22:10:12.282" v="359" actId="700"/>
          <ac:spMkLst>
            <pc:docMk/>
            <pc:sldMk cId="1615400668" sldId="573"/>
            <ac:spMk id="4" creationId="{34882DA4-3295-62F9-FE99-AFB3E77BDB0D}"/>
          </ac:spMkLst>
        </pc:spChg>
        <pc:spChg chg="del mod ord">
          <ac:chgData name="Mariah Braddock" userId="52eb5cd1-0112-4c4a-bd31-1f2a72ea8519" providerId="ADAL" clId="{E07C1B5B-4E97-0A4B-A891-4F1DE05943EF}" dt="2024-10-01T21:58:55.790" v="269" actId="478"/>
          <ac:spMkLst>
            <pc:docMk/>
            <pc:sldMk cId="1615400668" sldId="573"/>
            <ac:spMk id="5" creationId="{968DE53A-2F49-ED79-05C1-C6B0C4FE21DE}"/>
          </ac:spMkLst>
        </pc:spChg>
        <pc:spChg chg="add mod ord">
          <ac:chgData name="Mariah Braddock" userId="52eb5cd1-0112-4c4a-bd31-1f2a72ea8519" providerId="ADAL" clId="{E07C1B5B-4E97-0A4B-A891-4F1DE05943EF}" dt="2024-10-01T22:10:12.282" v="359" actId="700"/>
          <ac:spMkLst>
            <pc:docMk/>
            <pc:sldMk cId="1615400668" sldId="573"/>
            <ac:spMk id="6" creationId="{A42019C9-0FF6-1727-8C54-9DFCE0441940}"/>
          </ac:spMkLst>
        </pc:spChg>
      </pc:sldChg>
      <pc:sldChg chg="addSp delSp modSp mod modClrScheme chgLayout">
        <pc:chgData name="Mariah Braddock" userId="52eb5cd1-0112-4c4a-bd31-1f2a72ea8519" providerId="ADAL" clId="{E07C1B5B-4E97-0A4B-A891-4F1DE05943EF}" dt="2024-10-01T22:10:15.254" v="360" actId="700"/>
        <pc:sldMkLst>
          <pc:docMk/>
          <pc:sldMk cId="3707447492" sldId="574"/>
        </pc:sldMkLst>
        <pc:spChg chg="add mod ord">
          <ac:chgData name="Mariah Braddock" userId="52eb5cd1-0112-4c4a-bd31-1f2a72ea8519" providerId="ADAL" clId="{E07C1B5B-4E97-0A4B-A891-4F1DE05943EF}" dt="2024-10-01T22:10:15.254" v="360" actId="700"/>
          <ac:spMkLst>
            <pc:docMk/>
            <pc:sldMk cId="3707447492" sldId="574"/>
            <ac:spMk id="2" creationId="{05E2AA78-3174-7D8F-AE32-FBFA55117FA7}"/>
          </ac:spMkLst>
        </pc:spChg>
        <pc:spChg chg="mod ord">
          <ac:chgData name="Mariah Braddock" userId="52eb5cd1-0112-4c4a-bd31-1f2a72ea8519" providerId="ADAL" clId="{E07C1B5B-4E97-0A4B-A891-4F1DE05943EF}" dt="2024-10-01T22:10:15.254" v="360" actId="700"/>
          <ac:spMkLst>
            <pc:docMk/>
            <pc:sldMk cId="3707447492" sldId="574"/>
            <ac:spMk id="4" creationId="{34882DA4-3295-62F9-FE99-AFB3E77BDB0D}"/>
          </ac:spMkLst>
        </pc:spChg>
        <pc:spChg chg="del mod ord">
          <ac:chgData name="Mariah Braddock" userId="52eb5cd1-0112-4c4a-bd31-1f2a72ea8519" providerId="ADAL" clId="{E07C1B5B-4E97-0A4B-A891-4F1DE05943EF}" dt="2024-10-01T21:59:19.841" v="287" actId="478"/>
          <ac:spMkLst>
            <pc:docMk/>
            <pc:sldMk cId="3707447492" sldId="574"/>
            <ac:spMk id="5" creationId="{968DE53A-2F49-ED79-05C1-C6B0C4FE21DE}"/>
          </ac:spMkLst>
        </pc:spChg>
        <pc:spChg chg="add mod ord">
          <ac:chgData name="Mariah Braddock" userId="52eb5cd1-0112-4c4a-bd31-1f2a72ea8519" providerId="ADAL" clId="{E07C1B5B-4E97-0A4B-A891-4F1DE05943EF}" dt="2024-10-01T22:10:15.254" v="360" actId="700"/>
          <ac:spMkLst>
            <pc:docMk/>
            <pc:sldMk cId="3707447492" sldId="574"/>
            <ac:spMk id="6" creationId="{9C5842E0-BB38-1080-CC5B-9D05772BEF66}"/>
          </ac:spMkLst>
        </pc:spChg>
      </pc:sldChg>
      <pc:sldMasterChg chg="addSldLayout modSldLayout sldLayoutOrd">
        <pc:chgData name="Mariah Braddock" userId="52eb5cd1-0112-4c4a-bd31-1f2a72ea8519" providerId="ADAL" clId="{E07C1B5B-4E97-0A4B-A891-4F1DE05943EF}" dt="2024-10-01T22:12:08.631" v="372" actId="208"/>
        <pc:sldMasterMkLst>
          <pc:docMk/>
          <pc:sldMasterMk cId="2460954070" sldId="2147483660"/>
        </pc:sldMasterMkLst>
        <pc:sldLayoutChg chg="addSp delSp modSp mod ord">
          <pc:chgData name="Mariah Braddock" userId="52eb5cd1-0112-4c4a-bd31-1f2a72ea8519" providerId="ADAL" clId="{E07C1B5B-4E97-0A4B-A891-4F1DE05943EF}" dt="2024-10-01T22:11:53.784" v="369" actId="208"/>
          <pc:sldLayoutMkLst>
            <pc:docMk/>
            <pc:sldMasterMk cId="2460954070" sldId="2147483660"/>
            <pc:sldLayoutMk cId="1203092039" sldId="2147483664"/>
          </pc:sldLayoutMkLst>
          <pc:spChg chg="del">
            <ac:chgData name="Mariah Braddock" userId="52eb5cd1-0112-4c4a-bd31-1f2a72ea8519" providerId="ADAL" clId="{E07C1B5B-4E97-0A4B-A891-4F1DE05943EF}" dt="2024-10-01T22:05:28.028" v="308" actId="478"/>
            <ac:spMkLst>
              <pc:docMk/>
              <pc:sldMasterMk cId="2460954070" sldId="2147483660"/>
              <pc:sldLayoutMk cId="1203092039" sldId="2147483664"/>
              <ac:spMk id="2" creationId="{00000000-0000-0000-0000-000000000000}"/>
            </ac:spMkLst>
          </pc:spChg>
          <pc:spChg chg="mod">
            <ac:chgData name="Mariah Braddock" userId="52eb5cd1-0112-4c4a-bd31-1f2a72ea8519" providerId="ADAL" clId="{E07C1B5B-4E97-0A4B-A891-4F1DE05943EF}" dt="2024-10-01T22:08:29.578" v="334" actId="14100"/>
            <ac:spMkLst>
              <pc:docMk/>
              <pc:sldMasterMk cId="2460954070" sldId="2147483660"/>
              <pc:sldLayoutMk cId="1203092039" sldId="2147483664"/>
              <ac:spMk id="3" creationId="{00000000-0000-0000-0000-000000000000}"/>
            </ac:spMkLst>
          </pc:spChg>
          <pc:spChg chg="mod">
            <ac:chgData name="Mariah Braddock" userId="52eb5cd1-0112-4c4a-bd31-1f2a72ea8519" providerId="ADAL" clId="{E07C1B5B-4E97-0A4B-A891-4F1DE05943EF}" dt="2024-10-01T22:08:29.578" v="334" actId="14100"/>
            <ac:spMkLst>
              <pc:docMk/>
              <pc:sldMasterMk cId="2460954070" sldId="2147483660"/>
              <pc:sldLayoutMk cId="1203092039" sldId="2147483664"/>
              <ac:spMk id="4" creationId="{00000000-0000-0000-0000-000000000000}"/>
            </ac:spMkLst>
          </pc:spChg>
          <pc:spChg chg="del">
            <ac:chgData name="Mariah Braddock" userId="52eb5cd1-0112-4c4a-bd31-1f2a72ea8519" providerId="ADAL" clId="{E07C1B5B-4E97-0A4B-A891-4F1DE05943EF}" dt="2024-10-01T22:05:53.708" v="314" actId="478"/>
            <ac:spMkLst>
              <pc:docMk/>
              <pc:sldMasterMk cId="2460954070" sldId="2147483660"/>
              <pc:sldLayoutMk cId="1203092039" sldId="2147483664"/>
              <ac:spMk id="5" creationId="{00000000-0000-0000-0000-000000000000}"/>
            </ac:spMkLst>
          </pc:spChg>
          <pc:spChg chg="del">
            <ac:chgData name="Mariah Braddock" userId="52eb5cd1-0112-4c4a-bd31-1f2a72ea8519" providerId="ADAL" clId="{E07C1B5B-4E97-0A4B-A891-4F1DE05943EF}" dt="2024-10-01T22:05:55.688" v="315" actId="478"/>
            <ac:spMkLst>
              <pc:docMk/>
              <pc:sldMasterMk cId="2460954070" sldId="2147483660"/>
              <pc:sldLayoutMk cId="1203092039" sldId="2147483664"/>
              <ac:spMk id="6" creationId="{00000000-0000-0000-0000-000000000000}"/>
            </ac:spMkLst>
          </pc:spChg>
          <pc:spChg chg="del">
            <ac:chgData name="Mariah Braddock" userId="52eb5cd1-0112-4c4a-bd31-1f2a72ea8519" providerId="ADAL" clId="{E07C1B5B-4E97-0A4B-A891-4F1DE05943EF}" dt="2024-10-01T22:05:57.122" v="316" actId="478"/>
            <ac:spMkLst>
              <pc:docMk/>
              <pc:sldMasterMk cId="2460954070" sldId="2147483660"/>
              <pc:sldLayoutMk cId="1203092039" sldId="2147483664"/>
              <ac:spMk id="7" creationId="{00000000-0000-0000-0000-000000000000}"/>
            </ac:spMkLst>
          </pc:spChg>
          <pc:spChg chg="add mod">
            <ac:chgData name="Mariah Braddock" userId="52eb5cd1-0112-4c4a-bd31-1f2a72ea8519" providerId="ADAL" clId="{E07C1B5B-4E97-0A4B-A891-4F1DE05943EF}" dt="2024-10-01T22:05:28.760" v="309"/>
            <ac:spMkLst>
              <pc:docMk/>
              <pc:sldMasterMk cId="2460954070" sldId="2147483660"/>
              <pc:sldLayoutMk cId="1203092039" sldId="2147483664"/>
              <ac:spMk id="9" creationId="{C563308A-092C-EBB2-5E1E-77B60572A29F}"/>
            </ac:spMkLst>
          </pc:spChg>
          <pc:spChg chg="add mod">
            <ac:chgData name="Mariah Braddock" userId="52eb5cd1-0112-4c4a-bd31-1f2a72ea8519" providerId="ADAL" clId="{E07C1B5B-4E97-0A4B-A891-4F1DE05943EF}" dt="2024-10-01T22:06:09.210" v="318"/>
            <ac:spMkLst>
              <pc:docMk/>
              <pc:sldMasterMk cId="2460954070" sldId="2147483660"/>
              <pc:sldLayoutMk cId="1203092039" sldId="2147483664"/>
              <ac:spMk id="11" creationId="{4041FB6E-E6C8-CC77-B189-FF5172377C66}"/>
            </ac:spMkLst>
          </pc:spChg>
          <pc:spChg chg="add mod">
            <ac:chgData name="Mariah Braddock" userId="52eb5cd1-0112-4c4a-bd31-1f2a72ea8519" providerId="ADAL" clId="{E07C1B5B-4E97-0A4B-A891-4F1DE05943EF}" dt="2024-10-01T22:06:14.910" v="319"/>
            <ac:spMkLst>
              <pc:docMk/>
              <pc:sldMasterMk cId="2460954070" sldId="2147483660"/>
              <pc:sldLayoutMk cId="1203092039" sldId="2147483664"/>
              <ac:spMk id="12" creationId="{8C9840D1-1BFE-5FDC-A000-855517035984}"/>
            </ac:spMkLst>
          </pc:spChg>
          <pc:picChg chg="add mod">
            <ac:chgData name="Mariah Braddock" userId="52eb5cd1-0112-4c4a-bd31-1f2a72ea8519" providerId="ADAL" clId="{E07C1B5B-4E97-0A4B-A891-4F1DE05943EF}" dt="2024-10-01T22:06:03.078" v="317"/>
            <ac:picMkLst>
              <pc:docMk/>
              <pc:sldMasterMk cId="2460954070" sldId="2147483660"/>
              <pc:sldLayoutMk cId="1203092039" sldId="2147483664"/>
              <ac:picMk id="10" creationId="{69292050-F662-FE47-8540-A24BF859DE14}"/>
            </ac:picMkLst>
          </pc:picChg>
          <pc:cxnChg chg="add mod">
            <ac:chgData name="Mariah Braddock" userId="52eb5cd1-0112-4c4a-bd31-1f2a72ea8519" providerId="ADAL" clId="{E07C1B5B-4E97-0A4B-A891-4F1DE05943EF}" dt="2024-10-01T22:11:53.784" v="369" actId="208"/>
            <ac:cxnSpMkLst>
              <pc:docMk/>
              <pc:sldMasterMk cId="2460954070" sldId="2147483660"/>
              <pc:sldLayoutMk cId="1203092039" sldId="2147483664"/>
              <ac:cxnSpMk id="8" creationId="{0FF2B25B-AA50-966E-4892-4232127E8D40}"/>
            </ac:cxnSpMkLst>
          </pc:cxnChg>
        </pc:sldLayoutChg>
        <pc:sldLayoutChg chg="addSp delSp modSp mod ord setBg">
          <pc:chgData name="Mariah Braddock" userId="52eb5cd1-0112-4c4a-bd31-1f2a72ea8519" providerId="ADAL" clId="{E07C1B5B-4E97-0A4B-A891-4F1DE05943EF}" dt="2024-10-01T22:06:24.016" v="322" actId="20578"/>
          <pc:sldLayoutMkLst>
            <pc:docMk/>
            <pc:sldMasterMk cId="2460954070" sldId="2147483660"/>
            <pc:sldLayoutMk cId="3916691350" sldId="2147483672"/>
          </pc:sldLayoutMkLst>
          <pc:spChg chg="add del mod">
            <ac:chgData name="Mariah Braddock" userId="52eb5cd1-0112-4c4a-bd31-1f2a72ea8519" providerId="ADAL" clId="{E07C1B5B-4E97-0A4B-A891-4F1DE05943EF}" dt="2024-10-01T21:36:58.997" v="4" actId="478"/>
            <ac:spMkLst>
              <pc:docMk/>
              <pc:sldMasterMk cId="2460954070" sldId="2147483660"/>
              <pc:sldLayoutMk cId="3916691350" sldId="2147483672"/>
              <ac:spMk id="2" creationId="{9B4904D8-2A95-D399-E9A2-9C30993A0C83}"/>
            </ac:spMkLst>
          </pc:spChg>
          <pc:spChg chg="mod">
            <ac:chgData name="Mariah Braddock" userId="52eb5cd1-0112-4c4a-bd31-1f2a72ea8519" providerId="ADAL" clId="{E07C1B5B-4E97-0A4B-A891-4F1DE05943EF}" dt="2024-10-01T21:47:02.061" v="102" actId="14100"/>
            <ac:spMkLst>
              <pc:docMk/>
              <pc:sldMasterMk cId="2460954070" sldId="2147483660"/>
              <pc:sldLayoutMk cId="3916691350" sldId="2147483672"/>
              <ac:spMk id="9" creationId="{D7623A07-7E4F-C441-81E2-659127425512}"/>
            </ac:spMkLst>
          </pc:spChg>
          <pc:spChg chg="del topLvl">
            <ac:chgData name="Mariah Braddock" userId="52eb5cd1-0112-4c4a-bd31-1f2a72ea8519" providerId="ADAL" clId="{E07C1B5B-4E97-0A4B-A891-4F1DE05943EF}" dt="2024-10-01T21:41:05.888" v="11" actId="478"/>
            <ac:spMkLst>
              <pc:docMk/>
              <pc:sldMasterMk cId="2460954070" sldId="2147483660"/>
              <pc:sldLayoutMk cId="3916691350" sldId="2147483672"/>
              <ac:spMk id="13" creationId="{6C6458EA-6A71-664F-9E55-F669F14CB1C0}"/>
            </ac:spMkLst>
          </pc:spChg>
          <pc:spChg chg="mod topLvl">
            <ac:chgData name="Mariah Braddock" userId="52eb5cd1-0112-4c4a-bd31-1f2a72ea8519" providerId="ADAL" clId="{E07C1B5B-4E97-0A4B-A891-4F1DE05943EF}" dt="2024-10-01T21:50:28.278" v="149" actId="1582"/>
            <ac:spMkLst>
              <pc:docMk/>
              <pc:sldMasterMk cId="2460954070" sldId="2147483660"/>
              <pc:sldLayoutMk cId="3916691350" sldId="2147483672"/>
              <ac:spMk id="14" creationId="{DF15C33A-D195-BA43-89FD-9EF6BBD9F578}"/>
            </ac:spMkLst>
          </pc:spChg>
          <pc:grpChg chg="del">
            <ac:chgData name="Mariah Braddock" userId="52eb5cd1-0112-4c4a-bd31-1f2a72ea8519" providerId="ADAL" clId="{E07C1B5B-4E97-0A4B-A891-4F1DE05943EF}" dt="2024-10-01T21:41:05.888" v="11" actId="478"/>
            <ac:grpSpMkLst>
              <pc:docMk/>
              <pc:sldMasterMk cId="2460954070" sldId="2147483660"/>
              <pc:sldLayoutMk cId="3916691350" sldId="2147483672"/>
              <ac:grpSpMk id="12" creationId="{623B38EA-DB00-E340-97FD-67BE85C39774}"/>
            </ac:grpSpMkLst>
          </pc:grpChg>
          <pc:picChg chg="add mod">
            <ac:chgData name="Mariah Braddock" userId="52eb5cd1-0112-4c4a-bd31-1f2a72ea8519" providerId="ADAL" clId="{E07C1B5B-4E97-0A4B-A891-4F1DE05943EF}" dt="2024-10-01T21:46:50.144" v="99" actId="1076"/>
            <ac:picMkLst>
              <pc:docMk/>
              <pc:sldMasterMk cId="2460954070" sldId="2147483660"/>
              <pc:sldLayoutMk cId="3916691350" sldId="2147483672"/>
              <ac:picMk id="3" creationId="{83CAE75F-2102-CD24-2477-EFB33AA815E9}"/>
            </ac:picMkLst>
          </pc:picChg>
          <pc:picChg chg="del mod">
            <ac:chgData name="Mariah Braddock" userId="52eb5cd1-0112-4c4a-bd31-1f2a72ea8519" providerId="ADAL" clId="{E07C1B5B-4E97-0A4B-A891-4F1DE05943EF}" dt="2024-10-01T21:46:47.313" v="98" actId="478"/>
            <ac:picMkLst>
              <pc:docMk/>
              <pc:sldMasterMk cId="2460954070" sldId="2147483660"/>
              <pc:sldLayoutMk cId="3916691350" sldId="2147483672"/>
              <ac:picMk id="8" creationId="{75DF7638-575C-344E-AC3C-BFB1568AB401}"/>
            </ac:picMkLst>
          </pc:picChg>
          <pc:cxnChg chg="mod">
            <ac:chgData name="Mariah Braddock" userId="52eb5cd1-0112-4c4a-bd31-1f2a72ea8519" providerId="ADAL" clId="{E07C1B5B-4E97-0A4B-A891-4F1DE05943EF}" dt="2024-10-01T21:47:14.340" v="110" actId="1582"/>
            <ac:cxnSpMkLst>
              <pc:docMk/>
              <pc:sldMasterMk cId="2460954070" sldId="2147483660"/>
              <pc:sldLayoutMk cId="3916691350" sldId="2147483672"/>
              <ac:cxnSpMk id="7" creationId="{98820A1D-B1C3-CF4B-9CA7-D3128B022757}"/>
            </ac:cxnSpMkLst>
          </pc:cxnChg>
        </pc:sldLayoutChg>
        <pc:sldLayoutChg chg="addSp delSp modSp mod">
          <pc:chgData name="Mariah Braddock" userId="52eb5cd1-0112-4c4a-bd31-1f2a72ea8519" providerId="ADAL" clId="{E07C1B5B-4E97-0A4B-A891-4F1DE05943EF}" dt="2024-10-01T22:11:42.872" v="367" actId="208"/>
          <pc:sldLayoutMkLst>
            <pc:docMk/>
            <pc:sldMasterMk cId="2460954070" sldId="2147483660"/>
            <pc:sldLayoutMk cId="1352330094" sldId="2147483673"/>
          </pc:sldLayoutMkLst>
          <pc:spChg chg="mod">
            <ac:chgData name="Mariah Braddock" userId="52eb5cd1-0112-4c4a-bd31-1f2a72ea8519" providerId="ADAL" clId="{E07C1B5B-4E97-0A4B-A891-4F1DE05943EF}" dt="2024-10-01T21:41:38.395" v="18" actId="14100"/>
            <ac:spMkLst>
              <pc:docMk/>
              <pc:sldMasterMk cId="2460954070" sldId="2147483660"/>
              <pc:sldLayoutMk cId="1352330094" sldId="2147483673"/>
              <ac:spMk id="4" creationId="{C2187BF7-183F-19EE-CFBD-17925C131F33}"/>
            </ac:spMkLst>
          </pc:spChg>
          <pc:spChg chg="mod">
            <ac:chgData name="Mariah Braddock" userId="52eb5cd1-0112-4c4a-bd31-1f2a72ea8519" providerId="ADAL" clId="{E07C1B5B-4E97-0A4B-A891-4F1DE05943EF}" dt="2024-10-01T21:37:31.183" v="6" actId="207"/>
            <ac:spMkLst>
              <pc:docMk/>
              <pc:sldMasterMk cId="2460954070" sldId="2147483660"/>
              <pc:sldLayoutMk cId="1352330094" sldId="2147483673"/>
              <ac:spMk id="7" creationId="{93D17E43-3762-C92C-E34B-4247728A5F61}"/>
            </ac:spMkLst>
          </pc:spChg>
          <pc:spChg chg="del">
            <ac:chgData name="Mariah Braddock" userId="52eb5cd1-0112-4c4a-bd31-1f2a72ea8519" providerId="ADAL" clId="{E07C1B5B-4E97-0A4B-A891-4F1DE05943EF}" dt="2024-10-01T21:41:34.380" v="17" actId="478"/>
            <ac:spMkLst>
              <pc:docMk/>
              <pc:sldMasterMk cId="2460954070" sldId="2147483660"/>
              <pc:sldLayoutMk cId="1352330094" sldId="2147483673"/>
              <ac:spMk id="13" creationId="{4837A0AD-8733-63B3-CB65-694D1F737F60}"/>
            </ac:spMkLst>
          </pc:spChg>
          <pc:spChg chg="mod">
            <ac:chgData name="Mariah Braddock" userId="52eb5cd1-0112-4c4a-bd31-1f2a72ea8519" providerId="ADAL" clId="{E07C1B5B-4E97-0A4B-A891-4F1DE05943EF}" dt="2024-10-01T22:08:39.453" v="339" actId="1035"/>
            <ac:spMkLst>
              <pc:docMk/>
              <pc:sldMasterMk cId="2460954070" sldId="2147483660"/>
              <pc:sldLayoutMk cId="1352330094" sldId="2147483673"/>
              <ac:spMk id="18" creationId="{C0E15828-35EF-D740-463A-42942AD8BABD}"/>
            </ac:spMkLst>
          </pc:spChg>
          <pc:spChg chg="mod">
            <ac:chgData name="Mariah Braddock" userId="52eb5cd1-0112-4c4a-bd31-1f2a72ea8519" providerId="ADAL" clId="{E07C1B5B-4E97-0A4B-A891-4F1DE05943EF}" dt="2024-10-01T22:08:39.453" v="339" actId="1035"/>
            <ac:spMkLst>
              <pc:docMk/>
              <pc:sldMasterMk cId="2460954070" sldId="2147483660"/>
              <pc:sldLayoutMk cId="1352330094" sldId="2147483673"/>
              <ac:spMk id="23" creationId="{43BA919B-ECA1-5F48-A942-6D08CC858881}"/>
            </ac:spMkLst>
          </pc:spChg>
          <pc:picChg chg="add mod">
            <ac:chgData name="Mariah Braddock" userId="52eb5cd1-0112-4c4a-bd31-1f2a72ea8519" providerId="ADAL" clId="{E07C1B5B-4E97-0A4B-A891-4F1DE05943EF}" dt="2024-10-01T22:00:02.923" v="305" actId="1037"/>
            <ac:picMkLst>
              <pc:docMk/>
              <pc:sldMasterMk cId="2460954070" sldId="2147483660"/>
              <pc:sldLayoutMk cId="1352330094" sldId="2147483673"/>
              <ac:picMk id="3" creationId="{EE072281-5AD1-4DE3-1038-4283BEC2444F}"/>
            </ac:picMkLst>
          </pc:picChg>
          <pc:cxnChg chg="mod">
            <ac:chgData name="Mariah Braddock" userId="52eb5cd1-0112-4c4a-bd31-1f2a72ea8519" providerId="ADAL" clId="{E07C1B5B-4E97-0A4B-A891-4F1DE05943EF}" dt="2024-10-01T22:11:42.872" v="367" actId="208"/>
            <ac:cxnSpMkLst>
              <pc:docMk/>
              <pc:sldMasterMk cId="2460954070" sldId="2147483660"/>
              <pc:sldLayoutMk cId="1352330094" sldId="2147483673"/>
              <ac:cxnSpMk id="12" creationId="{D2A60CCE-63F2-8D52-2B1B-4A0B909C1323}"/>
            </ac:cxnSpMkLst>
          </pc:cxnChg>
        </pc:sldLayoutChg>
        <pc:sldLayoutChg chg="addSp delSp modSp mod ord">
          <pc:chgData name="Mariah Braddock" userId="52eb5cd1-0112-4c4a-bd31-1f2a72ea8519" providerId="ADAL" clId="{E07C1B5B-4E97-0A4B-A891-4F1DE05943EF}" dt="2024-10-01T22:09:31.441" v="355" actId="1037"/>
          <pc:sldLayoutMkLst>
            <pc:docMk/>
            <pc:sldMasterMk cId="2460954070" sldId="2147483660"/>
            <pc:sldLayoutMk cId="2583954550" sldId="2147483674"/>
          </pc:sldLayoutMkLst>
          <pc:spChg chg="mod">
            <ac:chgData name="Mariah Braddock" userId="52eb5cd1-0112-4c4a-bd31-1f2a72ea8519" providerId="ADAL" clId="{E07C1B5B-4E97-0A4B-A891-4F1DE05943EF}" dt="2024-10-01T21:48:44.278" v="129" actId="14100"/>
            <ac:spMkLst>
              <pc:docMk/>
              <pc:sldMasterMk cId="2460954070" sldId="2147483660"/>
              <pc:sldLayoutMk cId="2583954550" sldId="2147483674"/>
              <ac:spMk id="9" creationId="{D7623A07-7E4F-C441-81E2-659127425512}"/>
            </ac:spMkLst>
          </pc:spChg>
          <pc:spChg chg="del topLvl">
            <ac:chgData name="Mariah Braddock" userId="52eb5cd1-0112-4c4a-bd31-1f2a72ea8519" providerId="ADAL" clId="{E07C1B5B-4E97-0A4B-A891-4F1DE05943EF}" dt="2024-10-01T21:42:00.609" v="20" actId="478"/>
            <ac:spMkLst>
              <pc:docMk/>
              <pc:sldMasterMk cId="2460954070" sldId="2147483660"/>
              <pc:sldLayoutMk cId="2583954550" sldId="2147483674"/>
              <ac:spMk id="12" creationId="{D1109BDC-4310-B24A-88AC-F4AB5E06C111}"/>
            </ac:spMkLst>
          </pc:spChg>
          <pc:spChg chg="mod topLvl">
            <ac:chgData name="Mariah Braddock" userId="52eb5cd1-0112-4c4a-bd31-1f2a72ea8519" providerId="ADAL" clId="{E07C1B5B-4E97-0A4B-A891-4F1DE05943EF}" dt="2024-10-01T21:50:52.287" v="152" actId="1582"/>
            <ac:spMkLst>
              <pc:docMk/>
              <pc:sldMasterMk cId="2460954070" sldId="2147483660"/>
              <pc:sldLayoutMk cId="2583954550" sldId="2147483674"/>
              <ac:spMk id="13" creationId="{8C525AFA-72D3-2549-8788-9B6A08FD6E3D}"/>
            </ac:spMkLst>
          </pc:spChg>
          <pc:grpChg chg="del">
            <ac:chgData name="Mariah Braddock" userId="52eb5cd1-0112-4c4a-bd31-1f2a72ea8519" providerId="ADAL" clId="{E07C1B5B-4E97-0A4B-A891-4F1DE05943EF}" dt="2024-10-01T21:42:00.609" v="20" actId="478"/>
            <ac:grpSpMkLst>
              <pc:docMk/>
              <pc:sldMasterMk cId="2460954070" sldId="2147483660"/>
              <pc:sldLayoutMk cId="2583954550" sldId="2147483674"/>
              <ac:grpSpMk id="11" creationId="{4C97DBE9-3D06-BE4E-8B79-C054DF5B08EF}"/>
            </ac:grpSpMkLst>
          </pc:grpChg>
          <pc:picChg chg="add mod">
            <ac:chgData name="Mariah Braddock" userId="52eb5cd1-0112-4c4a-bd31-1f2a72ea8519" providerId="ADAL" clId="{E07C1B5B-4E97-0A4B-A891-4F1DE05943EF}" dt="2024-10-01T22:09:31.441" v="355" actId="1037"/>
            <ac:picMkLst>
              <pc:docMk/>
              <pc:sldMasterMk cId="2460954070" sldId="2147483660"/>
              <pc:sldLayoutMk cId="2583954550" sldId="2147483674"/>
              <ac:picMk id="2" creationId="{058BC57C-4D72-AD46-DC93-A4BE84B2B681}"/>
            </ac:picMkLst>
          </pc:picChg>
          <pc:picChg chg="del">
            <ac:chgData name="Mariah Braddock" userId="52eb5cd1-0112-4c4a-bd31-1f2a72ea8519" providerId="ADAL" clId="{E07C1B5B-4E97-0A4B-A891-4F1DE05943EF}" dt="2024-10-01T21:47:28.204" v="111" actId="478"/>
            <ac:picMkLst>
              <pc:docMk/>
              <pc:sldMasterMk cId="2460954070" sldId="2147483660"/>
              <pc:sldLayoutMk cId="2583954550" sldId="2147483674"/>
              <ac:picMk id="8" creationId="{599080C8-3008-0F4C-A79D-940A7FD76A8F}"/>
            </ac:picMkLst>
          </pc:picChg>
          <pc:cxnChg chg="mod">
            <ac:chgData name="Mariah Braddock" userId="52eb5cd1-0112-4c4a-bd31-1f2a72ea8519" providerId="ADAL" clId="{E07C1B5B-4E97-0A4B-A891-4F1DE05943EF}" dt="2024-10-01T21:51:10.361" v="154" actId="1582"/>
            <ac:cxnSpMkLst>
              <pc:docMk/>
              <pc:sldMasterMk cId="2460954070" sldId="2147483660"/>
              <pc:sldLayoutMk cId="2583954550" sldId="2147483674"/>
              <ac:cxnSpMk id="7" creationId="{98820A1D-B1C3-CF4B-9CA7-D3128B022757}"/>
            </ac:cxnSpMkLst>
          </pc:cxnChg>
        </pc:sldLayoutChg>
        <pc:sldLayoutChg chg="addSp delSp modSp mod">
          <pc:chgData name="Mariah Braddock" userId="52eb5cd1-0112-4c4a-bd31-1f2a72ea8519" providerId="ADAL" clId="{E07C1B5B-4E97-0A4B-A891-4F1DE05943EF}" dt="2024-10-01T22:12:03.481" v="371" actId="208"/>
          <pc:sldLayoutMkLst>
            <pc:docMk/>
            <pc:sldMasterMk cId="2460954070" sldId="2147483660"/>
            <pc:sldLayoutMk cId="1934072928" sldId="2147483675"/>
          </pc:sldLayoutMkLst>
          <pc:spChg chg="add mod">
            <ac:chgData name="Mariah Braddock" userId="52eb5cd1-0112-4c4a-bd31-1f2a72ea8519" providerId="ADAL" clId="{E07C1B5B-4E97-0A4B-A891-4F1DE05943EF}" dt="2024-10-01T22:06:50.755" v="324"/>
            <ac:spMkLst>
              <pc:docMk/>
              <pc:sldMasterMk cId="2460954070" sldId="2147483660"/>
              <pc:sldLayoutMk cId="1934072928" sldId="2147483675"/>
              <ac:spMk id="5" creationId="{A04B45B7-74BF-1CD7-2ED7-2584DCFC0D8D}"/>
            </ac:spMkLst>
          </pc:spChg>
          <pc:spChg chg="add mod">
            <ac:chgData name="Mariah Braddock" userId="52eb5cd1-0112-4c4a-bd31-1f2a72ea8519" providerId="ADAL" clId="{E07C1B5B-4E97-0A4B-A891-4F1DE05943EF}" dt="2024-10-01T22:07:23.862" v="328"/>
            <ac:spMkLst>
              <pc:docMk/>
              <pc:sldMasterMk cId="2460954070" sldId="2147483660"/>
              <pc:sldLayoutMk cId="1934072928" sldId="2147483675"/>
              <ac:spMk id="6" creationId="{225F0D92-44AE-DEE1-EB04-3145E46E5C7C}"/>
            </ac:spMkLst>
          </pc:spChg>
          <pc:spChg chg="del mod">
            <ac:chgData name="Mariah Braddock" userId="52eb5cd1-0112-4c4a-bd31-1f2a72ea8519" providerId="ADAL" clId="{E07C1B5B-4E97-0A4B-A891-4F1DE05943EF}" dt="2024-10-01T22:06:50.103" v="323" actId="478"/>
            <ac:spMkLst>
              <pc:docMk/>
              <pc:sldMasterMk cId="2460954070" sldId="2147483660"/>
              <pc:sldLayoutMk cId="1934072928" sldId="2147483675"/>
              <ac:spMk id="8" creationId="{8EBB2B28-309C-8B49-95B3-110E4DD345F5}"/>
            </ac:spMkLst>
          </pc:spChg>
          <pc:spChg chg="add mod">
            <ac:chgData name="Mariah Braddock" userId="52eb5cd1-0112-4c4a-bd31-1f2a72ea8519" providerId="ADAL" clId="{E07C1B5B-4E97-0A4B-A891-4F1DE05943EF}" dt="2024-10-01T22:07:31.729" v="329"/>
            <ac:spMkLst>
              <pc:docMk/>
              <pc:sldMasterMk cId="2460954070" sldId="2147483660"/>
              <pc:sldLayoutMk cId="1934072928" sldId="2147483675"/>
              <ac:spMk id="9" creationId="{9B50ECD1-A0D0-65B1-4580-CF7484DDD5E5}"/>
            </ac:spMkLst>
          </pc:spChg>
          <pc:spChg chg="mod">
            <ac:chgData name="Mariah Braddock" userId="52eb5cd1-0112-4c4a-bd31-1f2a72ea8519" providerId="ADAL" clId="{E07C1B5B-4E97-0A4B-A891-4F1DE05943EF}" dt="2024-10-01T22:08:50.366" v="340" actId="14100"/>
            <ac:spMkLst>
              <pc:docMk/>
              <pc:sldMasterMk cId="2460954070" sldId="2147483660"/>
              <pc:sldLayoutMk cId="1934072928" sldId="2147483675"/>
              <ac:spMk id="11" creationId="{19A642EB-08FD-C94D-9FA9-DF5F86EF7B5A}"/>
            </ac:spMkLst>
          </pc:spChg>
          <pc:picChg chg="del">
            <ac:chgData name="Mariah Braddock" userId="52eb5cd1-0112-4c4a-bd31-1f2a72ea8519" providerId="ADAL" clId="{E07C1B5B-4E97-0A4B-A891-4F1DE05943EF}" dt="2024-10-01T21:42:24.287" v="24" actId="478"/>
            <ac:picMkLst>
              <pc:docMk/>
              <pc:sldMasterMk cId="2460954070" sldId="2147483660"/>
              <pc:sldLayoutMk cId="1934072928" sldId="2147483675"/>
              <ac:picMk id="3" creationId="{7107D03B-DFA1-4D45-A760-D0FCE9238DC2}"/>
            </ac:picMkLst>
          </pc:picChg>
          <pc:picChg chg="del">
            <ac:chgData name="Mariah Braddock" userId="52eb5cd1-0112-4c4a-bd31-1f2a72ea8519" providerId="ADAL" clId="{E07C1B5B-4E97-0A4B-A891-4F1DE05943EF}" dt="2024-10-01T21:42:28.977" v="25" actId="478"/>
            <ac:picMkLst>
              <pc:docMk/>
              <pc:sldMasterMk cId="2460954070" sldId="2147483660"/>
              <pc:sldLayoutMk cId="1934072928" sldId="2147483675"/>
              <ac:picMk id="4" creationId="{5005DFA1-38A2-6C4C-A2BA-5A4927797172}"/>
            </ac:picMkLst>
          </pc:picChg>
          <pc:picChg chg="add mod">
            <ac:chgData name="Mariah Braddock" userId="52eb5cd1-0112-4c4a-bd31-1f2a72ea8519" providerId="ADAL" clId="{E07C1B5B-4E97-0A4B-A891-4F1DE05943EF}" dt="2024-10-01T22:07:31.729" v="329"/>
            <ac:picMkLst>
              <pc:docMk/>
              <pc:sldMasterMk cId="2460954070" sldId="2147483660"/>
              <pc:sldLayoutMk cId="1934072928" sldId="2147483675"/>
              <ac:picMk id="7" creationId="{7451EED8-DB50-D395-F8B4-0B809C2F5F73}"/>
            </ac:picMkLst>
          </pc:picChg>
          <pc:cxnChg chg="add mod">
            <ac:chgData name="Mariah Braddock" userId="52eb5cd1-0112-4c4a-bd31-1f2a72ea8519" providerId="ADAL" clId="{E07C1B5B-4E97-0A4B-A891-4F1DE05943EF}" dt="2024-10-01T22:12:03.481" v="371" actId="208"/>
            <ac:cxnSpMkLst>
              <pc:docMk/>
              <pc:sldMasterMk cId="2460954070" sldId="2147483660"/>
              <pc:sldLayoutMk cId="1934072928" sldId="2147483675"/>
              <ac:cxnSpMk id="2" creationId="{16293B5D-8C7F-A6EC-EDB0-35B69B462555}"/>
            </ac:cxnSpMkLst>
          </pc:cxnChg>
        </pc:sldLayoutChg>
        <pc:sldLayoutChg chg="modSp add mod modTransition">
          <pc:chgData name="Mariah Braddock" userId="52eb5cd1-0112-4c4a-bd31-1f2a72ea8519" providerId="ADAL" clId="{E07C1B5B-4E97-0A4B-A891-4F1DE05943EF}" dt="2024-10-01T22:11:48.001" v="368" actId="208"/>
          <pc:sldLayoutMkLst>
            <pc:docMk/>
            <pc:sldMasterMk cId="2460954070" sldId="2147483660"/>
            <pc:sldLayoutMk cId="3549237473" sldId="2147483676"/>
          </pc:sldLayoutMkLst>
          <pc:spChg chg="mod">
            <ac:chgData name="Mariah Braddock" userId="52eb5cd1-0112-4c4a-bd31-1f2a72ea8519" providerId="ADAL" clId="{E07C1B5B-4E97-0A4B-A891-4F1DE05943EF}" dt="2024-10-01T22:10:00.485" v="357" actId="207"/>
            <ac:spMkLst>
              <pc:docMk/>
              <pc:sldMasterMk cId="2460954070" sldId="2147483660"/>
              <pc:sldLayoutMk cId="3549237473" sldId="2147483676"/>
              <ac:spMk id="7" creationId="{93D17E43-3762-C92C-E34B-4247728A5F61}"/>
            </ac:spMkLst>
          </pc:spChg>
          <pc:cxnChg chg="mod">
            <ac:chgData name="Mariah Braddock" userId="52eb5cd1-0112-4c4a-bd31-1f2a72ea8519" providerId="ADAL" clId="{E07C1B5B-4E97-0A4B-A891-4F1DE05943EF}" dt="2024-10-01T22:11:48.001" v="368" actId="208"/>
            <ac:cxnSpMkLst>
              <pc:docMk/>
              <pc:sldMasterMk cId="2460954070" sldId="2147483660"/>
              <pc:sldLayoutMk cId="3549237473" sldId="2147483676"/>
              <ac:cxnSpMk id="12" creationId="{D2A60CCE-63F2-8D52-2B1B-4A0B909C1323}"/>
            </ac:cxnSpMkLst>
          </pc:cxnChg>
        </pc:sldLayoutChg>
        <pc:sldLayoutChg chg="modSp mod">
          <pc:chgData name="Mariah Braddock" userId="52eb5cd1-0112-4c4a-bd31-1f2a72ea8519" providerId="ADAL" clId="{E07C1B5B-4E97-0A4B-A891-4F1DE05943EF}" dt="2024-10-01T22:11:59.109" v="370" actId="208"/>
          <pc:sldLayoutMkLst>
            <pc:docMk/>
            <pc:sldMasterMk cId="2460954070" sldId="2147483660"/>
            <pc:sldLayoutMk cId="1127356503" sldId="2147483677"/>
          </pc:sldLayoutMkLst>
          <pc:spChg chg="mod">
            <ac:chgData name="Mariah Braddock" userId="52eb5cd1-0112-4c4a-bd31-1f2a72ea8519" providerId="ADAL" clId="{E07C1B5B-4E97-0A4B-A891-4F1DE05943EF}" dt="2024-10-01T22:11:25.053" v="365" actId="207"/>
            <ac:spMkLst>
              <pc:docMk/>
              <pc:sldMasterMk cId="2460954070" sldId="2147483660"/>
              <pc:sldLayoutMk cId="1127356503" sldId="2147483677"/>
              <ac:spMk id="11" creationId="{4041FB6E-E6C8-CC77-B189-FF5172377C66}"/>
            </ac:spMkLst>
          </pc:spChg>
          <pc:cxnChg chg="mod">
            <ac:chgData name="Mariah Braddock" userId="52eb5cd1-0112-4c4a-bd31-1f2a72ea8519" providerId="ADAL" clId="{E07C1B5B-4E97-0A4B-A891-4F1DE05943EF}" dt="2024-10-01T22:11:59.109" v="370" actId="208"/>
            <ac:cxnSpMkLst>
              <pc:docMk/>
              <pc:sldMasterMk cId="2460954070" sldId="2147483660"/>
              <pc:sldLayoutMk cId="1127356503" sldId="2147483677"/>
              <ac:cxnSpMk id="8" creationId="{0FF2B25B-AA50-966E-4892-4232127E8D40}"/>
            </ac:cxnSpMkLst>
          </pc:cxnChg>
        </pc:sldLayoutChg>
        <pc:sldLayoutChg chg="modSp mod">
          <pc:chgData name="Mariah Braddock" userId="52eb5cd1-0112-4c4a-bd31-1f2a72ea8519" providerId="ADAL" clId="{E07C1B5B-4E97-0A4B-A891-4F1DE05943EF}" dt="2024-10-01T22:12:08.631" v="372" actId="208"/>
          <pc:sldLayoutMkLst>
            <pc:docMk/>
            <pc:sldMasterMk cId="2460954070" sldId="2147483660"/>
            <pc:sldLayoutMk cId="1433944027" sldId="2147483678"/>
          </pc:sldLayoutMkLst>
          <pc:spChg chg="mod">
            <ac:chgData name="Mariah Braddock" userId="52eb5cd1-0112-4c4a-bd31-1f2a72ea8519" providerId="ADAL" clId="{E07C1B5B-4E97-0A4B-A891-4F1DE05943EF}" dt="2024-10-01T22:11:33.563" v="366" actId="207"/>
            <ac:spMkLst>
              <pc:docMk/>
              <pc:sldMasterMk cId="2460954070" sldId="2147483660"/>
              <pc:sldLayoutMk cId="1433944027" sldId="2147483678"/>
              <ac:spMk id="6" creationId="{225F0D92-44AE-DEE1-EB04-3145E46E5C7C}"/>
            </ac:spMkLst>
          </pc:spChg>
          <pc:cxnChg chg="mod">
            <ac:chgData name="Mariah Braddock" userId="52eb5cd1-0112-4c4a-bd31-1f2a72ea8519" providerId="ADAL" clId="{E07C1B5B-4E97-0A4B-A891-4F1DE05943EF}" dt="2024-10-01T22:12:08.631" v="372" actId="208"/>
            <ac:cxnSpMkLst>
              <pc:docMk/>
              <pc:sldMasterMk cId="2460954070" sldId="2147483660"/>
              <pc:sldLayoutMk cId="1433944027" sldId="2147483678"/>
              <ac:cxnSpMk id="2" creationId="{16293B5D-8C7F-A6EC-EDB0-35B69B462555}"/>
            </ac:cxnSpMkLst>
          </pc:cxnChg>
        </pc:sldLayoutChg>
      </pc:sldMasterChg>
    </pc:docChg>
  </pc:docChgLst>
  <pc:docChgLst>
    <pc:chgData name="Cynthia Kim" userId="15d465f6-7e67-4a11-a213-d47d2463bf9e" providerId="ADAL" clId="{BC736E98-9B15-6A44-8A47-E50E5209ED98}"/>
    <pc:docChg chg="modSld">
      <pc:chgData name="Cynthia Kim" userId="15d465f6-7e67-4a11-a213-d47d2463bf9e" providerId="ADAL" clId="{BC736E98-9B15-6A44-8A47-E50E5209ED98}" dt="2024-10-02T14:43:32.730" v="0" actId="20577"/>
      <pc:docMkLst>
        <pc:docMk/>
      </pc:docMkLst>
      <pc:sldChg chg="modSp mod">
        <pc:chgData name="Cynthia Kim" userId="15d465f6-7e67-4a11-a213-d47d2463bf9e" providerId="ADAL" clId="{BC736E98-9B15-6A44-8A47-E50E5209ED98}" dt="2024-10-02T14:43:32.730" v="0" actId="20577"/>
        <pc:sldMkLst>
          <pc:docMk/>
          <pc:sldMk cId="1615400668" sldId="573"/>
        </pc:sldMkLst>
        <pc:spChg chg="mod">
          <ac:chgData name="Cynthia Kim" userId="15d465f6-7e67-4a11-a213-d47d2463bf9e" providerId="ADAL" clId="{BC736E98-9B15-6A44-8A47-E50E5209ED98}" dt="2024-10-02T14:43:32.730" v="0" actId="20577"/>
          <ac:spMkLst>
            <pc:docMk/>
            <pc:sldMk cId="1615400668" sldId="573"/>
            <ac:spMk id="2" creationId="{FA0BB700-BD60-A54B-4B53-E19017B868CA}"/>
          </ac:spMkLst>
        </pc:spChg>
      </pc:sldChg>
    </pc:docChg>
  </pc:docChgLst>
  <pc:docChgLst>
    <pc:chgData name="Cynthia Kim" userId="S::ckim@cmrignite.com::15d465f6-7e67-4a11-a213-d47d2463bf9e" providerId="AD" clId="Web-{436B142D-1C1B-40FA-96D8-298FE0E5F09B}"/>
    <pc:docChg chg="modSld">
      <pc:chgData name="Cynthia Kim" userId="S::ckim@cmrignite.com::15d465f6-7e67-4a11-a213-d47d2463bf9e" providerId="AD" clId="Web-{436B142D-1C1B-40FA-96D8-298FE0E5F09B}" dt="2024-09-26T16:26:30.415" v="35" actId="20577"/>
      <pc:docMkLst>
        <pc:docMk/>
      </pc:docMkLst>
      <pc:sldChg chg="modSp">
        <pc:chgData name="Cynthia Kim" userId="S::ckim@cmrignite.com::15d465f6-7e67-4a11-a213-d47d2463bf9e" providerId="AD" clId="Web-{436B142D-1C1B-40FA-96D8-298FE0E5F09B}" dt="2024-09-26T16:26:23.805" v="33" actId="20577"/>
        <pc:sldMkLst>
          <pc:docMk/>
          <pc:sldMk cId="214621352" sldId="551"/>
        </pc:sldMkLst>
        <pc:spChg chg="mod">
          <ac:chgData name="Cynthia Kim" userId="S::ckim@cmrignite.com::15d465f6-7e67-4a11-a213-d47d2463bf9e" providerId="AD" clId="Web-{436B142D-1C1B-40FA-96D8-298FE0E5F09B}" dt="2024-09-26T16:26:23.805" v="33" actId="20577"/>
          <ac:spMkLst>
            <pc:docMk/>
            <pc:sldMk cId="214621352" sldId="551"/>
            <ac:spMk id="5" creationId="{968DE53A-2F49-ED79-05C1-C6B0C4FE21DE}"/>
          </ac:spMkLst>
        </pc:spChg>
      </pc:sldChg>
      <pc:sldChg chg="modSp">
        <pc:chgData name="Cynthia Kim" userId="S::ckim@cmrignite.com::15d465f6-7e67-4a11-a213-d47d2463bf9e" providerId="AD" clId="Web-{436B142D-1C1B-40FA-96D8-298FE0E5F09B}" dt="2024-09-26T16:26:30.415" v="35" actId="20577"/>
        <pc:sldMkLst>
          <pc:docMk/>
          <pc:sldMk cId="3930909954" sldId="570"/>
        </pc:sldMkLst>
        <pc:spChg chg="mod">
          <ac:chgData name="Cynthia Kim" userId="S::ckim@cmrignite.com::15d465f6-7e67-4a11-a213-d47d2463bf9e" providerId="AD" clId="Web-{436B142D-1C1B-40FA-96D8-298FE0E5F09B}" dt="2024-09-26T16:26:30.415" v="35" actId="20577"/>
          <ac:spMkLst>
            <pc:docMk/>
            <pc:sldMk cId="3930909954" sldId="570"/>
            <ac:spMk id="5" creationId="{968DE53A-2F49-ED79-05C1-C6B0C4FE21DE}"/>
          </ac:spMkLst>
        </pc:spChg>
      </pc:sldChg>
      <pc:sldChg chg="modSp">
        <pc:chgData name="Cynthia Kim" userId="S::ckim@cmrignite.com::15d465f6-7e67-4a11-a213-d47d2463bf9e" providerId="AD" clId="Web-{436B142D-1C1B-40FA-96D8-298FE0E5F09B}" dt="2024-09-26T16:26:27.415" v="34" actId="20577"/>
        <pc:sldMkLst>
          <pc:docMk/>
          <pc:sldMk cId="2668458785" sldId="571"/>
        </pc:sldMkLst>
        <pc:spChg chg="mod">
          <ac:chgData name="Cynthia Kim" userId="S::ckim@cmrignite.com::15d465f6-7e67-4a11-a213-d47d2463bf9e" providerId="AD" clId="Web-{436B142D-1C1B-40FA-96D8-298FE0E5F09B}" dt="2024-09-26T16:26:27.415" v="34" actId="20577"/>
          <ac:spMkLst>
            <pc:docMk/>
            <pc:sldMk cId="2668458785" sldId="571"/>
            <ac:spMk id="5" creationId="{968DE53A-2F49-ED79-05C1-C6B0C4FE21DE}"/>
          </ac:spMkLst>
        </pc:spChg>
      </pc:sldChg>
      <pc:sldChg chg="modSp">
        <pc:chgData name="Cynthia Kim" userId="S::ckim@cmrignite.com::15d465f6-7e67-4a11-a213-d47d2463bf9e" providerId="AD" clId="Web-{436B142D-1C1B-40FA-96D8-298FE0E5F09B}" dt="2024-09-26T16:25:57.023" v="21" actId="20577"/>
        <pc:sldMkLst>
          <pc:docMk/>
          <pc:sldMk cId="1645714664" sldId="572"/>
        </pc:sldMkLst>
        <pc:spChg chg="mod">
          <ac:chgData name="Cynthia Kim" userId="S::ckim@cmrignite.com::15d465f6-7e67-4a11-a213-d47d2463bf9e" providerId="AD" clId="Web-{436B142D-1C1B-40FA-96D8-298FE0E5F09B}" dt="2024-09-26T16:25:57.023" v="21" actId="20577"/>
          <ac:spMkLst>
            <pc:docMk/>
            <pc:sldMk cId="1645714664" sldId="572"/>
            <ac:spMk id="5" creationId="{968DE53A-2F49-ED79-05C1-C6B0C4FE21DE}"/>
          </ac:spMkLst>
        </pc:spChg>
      </pc:sldChg>
      <pc:sldChg chg="modSp">
        <pc:chgData name="Cynthia Kim" userId="S::ckim@cmrignite.com::15d465f6-7e67-4a11-a213-d47d2463bf9e" providerId="AD" clId="Web-{436B142D-1C1B-40FA-96D8-298FE0E5F09B}" dt="2024-09-26T16:26:15.149" v="32" actId="20577"/>
        <pc:sldMkLst>
          <pc:docMk/>
          <pc:sldMk cId="1615400668" sldId="573"/>
        </pc:sldMkLst>
        <pc:spChg chg="mod">
          <ac:chgData name="Cynthia Kim" userId="S::ckim@cmrignite.com::15d465f6-7e67-4a11-a213-d47d2463bf9e" providerId="AD" clId="Web-{436B142D-1C1B-40FA-96D8-298FE0E5F09B}" dt="2024-09-26T16:26:15.149" v="32" actId="20577"/>
          <ac:spMkLst>
            <pc:docMk/>
            <pc:sldMk cId="1615400668" sldId="573"/>
            <ac:spMk id="5" creationId="{968DE53A-2F49-ED79-05C1-C6B0C4FE21DE}"/>
          </ac:spMkLst>
        </pc:spChg>
      </pc:sldChg>
      <pc:sldChg chg="modSp">
        <pc:chgData name="Cynthia Kim" userId="S::ckim@cmrignite.com::15d465f6-7e67-4a11-a213-d47d2463bf9e" providerId="AD" clId="Web-{436B142D-1C1B-40FA-96D8-298FE0E5F09B}" dt="2024-09-26T16:26:07.289" v="30" actId="20577"/>
        <pc:sldMkLst>
          <pc:docMk/>
          <pc:sldMk cId="3707447492" sldId="574"/>
        </pc:sldMkLst>
        <pc:spChg chg="mod">
          <ac:chgData name="Cynthia Kim" userId="S::ckim@cmrignite.com::15d465f6-7e67-4a11-a213-d47d2463bf9e" providerId="AD" clId="Web-{436B142D-1C1B-40FA-96D8-298FE0E5F09B}" dt="2024-09-26T16:26:07.289" v="30" actId="20577"/>
          <ac:spMkLst>
            <pc:docMk/>
            <pc:sldMk cId="3707447492" sldId="574"/>
            <ac:spMk id="5" creationId="{968DE53A-2F49-ED79-05C1-C6B0C4FE21DE}"/>
          </ac:spMkLst>
        </pc:spChg>
      </pc:sldChg>
    </pc:docChg>
  </pc:docChgLst>
  <pc:docChgLst>
    <pc:chgData name="Cynthia Kim" userId="S::ckim@cmrignite.com::15d465f6-7e67-4a11-a213-d47d2463bf9e" providerId="AD" clId="Web-{8CEF1E5C-8667-488F-A16D-431E64AD8A72}"/>
    <pc:docChg chg="modSld">
      <pc:chgData name="Cynthia Kim" userId="S::ckim@cmrignite.com::15d465f6-7e67-4a11-a213-d47d2463bf9e" providerId="AD" clId="Web-{8CEF1E5C-8667-488F-A16D-431E64AD8A72}" dt="2024-09-05T19:44:34.395" v="1" actId="20577"/>
      <pc:docMkLst>
        <pc:docMk/>
      </pc:docMkLst>
      <pc:sldChg chg="modSp">
        <pc:chgData name="Cynthia Kim" userId="S::ckim@cmrignite.com::15d465f6-7e67-4a11-a213-d47d2463bf9e" providerId="AD" clId="Web-{8CEF1E5C-8667-488F-A16D-431E64AD8A72}" dt="2024-09-05T19:44:34.395" v="1" actId="20577"/>
        <pc:sldMkLst>
          <pc:docMk/>
          <pc:sldMk cId="3930909954" sldId="570"/>
        </pc:sldMkLst>
        <pc:spChg chg="mod">
          <ac:chgData name="Cynthia Kim" userId="S::ckim@cmrignite.com::15d465f6-7e67-4a11-a213-d47d2463bf9e" providerId="AD" clId="Web-{8CEF1E5C-8667-488F-A16D-431E64AD8A72}" dt="2024-09-05T19:44:34.395" v="1" actId="20577"/>
          <ac:spMkLst>
            <pc:docMk/>
            <pc:sldMk cId="3930909954" sldId="570"/>
            <ac:spMk id="5" creationId="{968DE53A-2F49-ED79-05C1-C6B0C4FE21D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B4103A-1759-4B85-A2F9-BF5AAF79BFE3}" type="datetimeFigureOut">
              <a:t>10/4/2024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9D5467-EA59-48FB-AC13-7F6810A1182F}" type="slidenum">
              <a:t>‹#›</a:t>
            </a:fld>
            <a:endParaRPr lang="en-US"/>
          </a:p>
        </p:txBody>
      </p:sp>
    </p:spTree>
    <p:extLst>
      <p:ext uri="{BB962C8B-B14F-4D97-AF65-F5344CB8AC3E}">
        <p14:creationId xmlns:p14="http://schemas.microsoft.com/office/powerpoint/2010/main" val="290074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53A78BE-CFAA-4B58-9511-B4593713E610}" type="slidenum">
              <a:rPr lang="en-ID" smtClean="0"/>
              <a:t>1</a:t>
            </a:fld>
            <a:endParaRPr lang="en-ID"/>
          </a:p>
        </p:txBody>
      </p:sp>
    </p:spTree>
    <p:extLst>
      <p:ext uri="{BB962C8B-B14F-4D97-AF65-F5344CB8AC3E}">
        <p14:creationId xmlns:p14="http://schemas.microsoft.com/office/powerpoint/2010/main" val="1129584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a:lnSpc>
                <a:spcPct val="125000"/>
              </a:lnSpc>
              <a:spcAft>
                <a:spcPts val="1000"/>
              </a:spcAft>
            </a:pPr>
            <a:r>
              <a:rPr lang="en-US" b="1">
                <a:cs typeface="+mn-lt"/>
              </a:rPr>
              <a:t>Original:</a:t>
            </a:r>
            <a:br>
              <a:rPr lang="en-US" b="1">
                <a:cs typeface="+mn-lt"/>
              </a:rPr>
            </a:br>
            <a:r>
              <a:rPr lang="en-US" b="1"/>
              <a:t>Adlob Copy Option 1:</a:t>
            </a:r>
            <a:endParaRPr lang="en-US">
              <a:cs typeface="Calibri" panose="020F0502020204030204"/>
            </a:endParaRPr>
          </a:p>
          <a:p>
            <a:pPr marL="1428750" lvl="2" indent="-285750">
              <a:lnSpc>
                <a:spcPct val="125000"/>
              </a:lnSpc>
              <a:spcAft>
                <a:spcPts val="1000"/>
              </a:spcAft>
              <a:buFont typeface="Wingdings,Sans-Serif"/>
              <a:buChar char="§"/>
            </a:pPr>
            <a:r>
              <a:rPr lang="en-US"/>
              <a:t>Let’s cut to the chase: Cancer isn’t a journey; it’s a battle, and you deserve a fighting chance. Breakthroughs in cancer care happen every day, and participating in a clinical trial could give you an edge. Talk to your cancer care team about all your treatment options. Together, let’s take action against your cancer.</a:t>
            </a:r>
            <a:endParaRPr lang="en-US">
              <a:cs typeface="Calibri"/>
            </a:endParaRPr>
          </a:p>
          <a:p>
            <a:pPr marL="971550" lvl="1" indent="-285750">
              <a:lnSpc>
                <a:spcPct val="125000"/>
              </a:lnSpc>
              <a:spcAft>
                <a:spcPts val="1000"/>
              </a:spcAft>
              <a:buFont typeface="Arial,Sans-Serif"/>
              <a:buChar char="•"/>
            </a:pPr>
            <a:r>
              <a:rPr lang="en-US" b="1" err="1"/>
              <a:t>Adlob</a:t>
            </a:r>
            <a:r>
              <a:rPr lang="en-US" b="1"/>
              <a:t> Copy Option 2:</a:t>
            </a:r>
            <a:endParaRPr lang="en-US"/>
          </a:p>
          <a:p>
            <a:pPr marL="1428750" lvl="2" indent="-285750">
              <a:lnSpc>
                <a:spcPct val="125000"/>
              </a:lnSpc>
              <a:spcAft>
                <a:spcPts val="1000"/>
              </a:spcAft>
              <a:buFont typeface="Wingdings,Sans-Serif"/>
              <a:buChar char="§"/>
            </a:pPr>
            <a:r>
              <a:rPr lang="en-US"/>
              <a:t>You deserve more options. Cancer treatment is advancing every day, and you should have access to the latest breakthroughs. Talk to your hematology/oncology pharmacist about cancer clinical trials.  </a:t>
            </a:r>
            <a:endParaRPr lang="en-US">
              <a:cs typeface="Calibri"/>
            </a:endParaRPr>
          </a:p>
        </p:txBody>
      </p:sp>
      <p:sp>
        <p:nvSpPr>
          <p:cNvPr id="4" name="Slide Number Placeholder 3"/>
          <p:cNvSpPr>
            <a:spLocks noGrp="1"/>
          </p:cNvSpPr>
          <p:nvPr>
            <p:ph type="sldNum" sz="quarter" idx="5"/>
          </p:nvPr>
        </p:nvSpPr>
        <p:spPr/>
        <p:txBody>
          <a:bodyPr/>
          <a:lstStyle/>
          <a:p>
            <a:fld id="{253A78BE-CFAA-4B58-9511-B4593713E610}" type="slidenum">
              <a:rPr lang="en-ID" smtClean="0"/>
              <a:t>3</a:t>
            </a:fld>
            <a:endParaRPr lang="en-ID"/>
          </a:p>
        </p:txBody>
      </p:sp>
    </p:spTree>
    <p:extLst>
      <p:ext uri="{BB962C8B-B14F-4D97-AF65-F5344CB8AC3E}">
        <p14:creationId xmlns:p14="http://schemas.microsoft.com/office/powerpoint/2010/main" val="3644613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a:lnSpc>
                <a:spcPct val="125000"/>
              </a:lnSpc>
              <a:spcAft>
                <a:spcPts val="1000"/>
              </a:spcAft>
            </a:pPr>
            <a:r>
              <a:rPr lang="en-US" b="1">
                <a:cs typeface="+mn-lt"/>
              </a:rPr>
              <a:t>Original:</a:t>
            </a:r>
            <a:br>
              <a:rPr lang="en-US" b="1">
                <a:cs typeface="+mn-lt"/>
              </a:rPr>
            </a:br>
            <a:r>
              <a:rPr lang="en-US" b="1"/>
              <a:t>Adlob Copy Option 1:</a:t>
            </a:r>
            <a:endParaRPr lang="en-US">
              <a:cs typeface="Calibri" panose="020F0502020204030204"/>
            </a:endParaRPr>
          </a:p>
          <a:p>
            <a:pPr marL="1428750" lvl="2" indent="-285750">
              <a:lnSpc>
                <a:spcPct val="125000"/>
              </a:lnSpc>
              <a:spcAft>
                <a:spcPts val="1000"/>
              </a:spcAft>
              <a:buFont typeface="Wingdings,Sans-Serif"/>
              <a:buChar char="§"/>
            </a:pPr>
            <a:r>
              <a:rPr lang="en-US"/>
              <a:t>Let’s cut to the chase: Cancer isn’t a journey; it’s a battle, and you deserve a fighting chance. Breakthroughs in cancer care happen every day, and participating in a clinical trial could give you an edge. Talk to your cancer care team about all your treatment options. Together, let’s take action against your cancer.</a:t>
            </a:r>
            <a:endParaRPr lang="en-US">
              <a:cs typeface="Calibri"/>
            </a:endParaRPr>
          </a:p>
          <a:p>
            <a:pPr marL="971550" lvl="1" indent="-285750">
              <a:lnSpc>
                <a:spcPct val="125000"/>
              </a:lnSpc>
              <a:spcAft>
                <a:spcPts val="1000"/>
              </a:spcAft>
              <a:buFont typeface="Arial,Sans-Serif"/>
              <a:buChar char="•"/>
            </a:pPr>
            <a:r>
              <a:rPr lang="en-US" b="1" err="1"/>
              <a:t>Adlob</a:t>
            </a:r>
            <a:r>
              <a:rPr lang="en-US" b="1"/>
              <a:t> Copy Option 2:</a:t>
            </a:r>
            <a:endParaRPr lang="en-US"/>
          </a:p>
          <a:p>
            <a:pPr marL="1428750" lvl="2" indent="-285750">
              <a:lnSpc>
                <a:spcPct val="125000"/>
              </a:lnSpc>
              <a:spcAft>
                <a:spcPts val="1000"/>
              </a:spcAft>
              <a:buFont typeface="Wingdings,Sans-Serif"/>
              <a:buChar char="§"/>
            </a:pPr>
            <a:r>
              <a:rPr lang="en-US"/>
              <a:t>You deserve more options. Cancer treatment is advancing every day, and you should have access to the latest breakthroughs. Talk to your hematology/oncology pharmacist about cancer clinical trials.  </a:t>
            </a:r>
            <a:endParaRPr lang="en-US">
              <a:cs typeface="Calibri"/>
            </a:endParaRPr>
          </a:p>
        </p:txBody>
      </p:sp>
      <p:sp>
        <p:nvSpPr>
          <p:cNvPr id="4" name="Slide Number Placeholder 3"/>
          <p:cNvSpPr>
            <a:spLocks noGrp="1"/>
          </p:cNvSpPr>
          <p:nvPr>
            <p:ph type="sldNum" sz="quarter" idx="5"/>
          </p:nvPr>
        </p:nvSpPr>
        <p:spPr/>
        <p:txBody>
          <a:bodyPr/>
          <a:lstStyle/>
          <a:p>
            <a:fld id="{253A78BE-CFAA-4B58-9511-B4593713E610}" type="slidenum">
              <a:rPr lang="en-ID" smtClean="0"/>
              <a:t>4</a:t>
            </a:fld>
            <a:endParaRPr lang="en-ID"/>
          </a:p>
        </p:txBody>
      </p:sp>
    </p:spTree>
    <p:extLst>
      <p:ext uri="{BB962C8B-B14F-4D97-AF65-F5344CB8AC3E}">
        <p14:creationId xmlns:p14="http://schemas.microsoft.com/office/powerpoint/2010/main" val="3723369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a:lnSpc>
                <a:spcPct val="125000"/>
              </a:lnSpc>
              <a:spcAft>
                <a:spcPts val="1000"/>
              </a:spcAft>
            </a:pPr>
            <a:r>
              <a:rPr lang="en-US" b="1">
                <a:cs typeface="+mn-lt"/>
              </a:rPr>
              <a:t>Original:</a:t>
            </a:r>
            <a:br>
              <a:rPr lang="en-US" b="1">
                <a:cs typeface="+mn-lt"/>
              </a:rPr>
            </a:br>
            <a:r>
              <a:rPr lang="en-US" b="1"/>
              <a:t>Adlob Copy Option 1:</a:t>
            </a:r>
            <a:endParaRPr lang="en-US">
              <a:cs typeface="Calibri" panose="020F0502020204030204"/>
            </a:endParaRPr>
          </a:p>
          <a:p>
            <a:pPr marL="1428750" lvl="2" indent="-285750">
              <a:lnSpc>
                <a:spcPct val="125000"/>
              </a:lnSpc>
              <a:spcAft>
                <a:spcPts val="1000"/>
              </a:spcAft>
              <a:buFont typeface="Wingdings,Sans-Serif"/>
              <a:buChar char="§"/>
            </a:pPr>
            <a:r>
              <a:rPr lang="en-US"/>
              <a:t>Let’s cut to the chase: Cancer isn’t a journey; it’s a battle, and you deserve a fighting chance. Breakthroughs in cancer care happen every day, and participating in a clinical trial could give you an edge. Talk to your cancer care team about all your treatment options. Together, let’s take action against your cancer.</a:t>
            </a:r>
            <a:endParaRPr lang="en-US">
              <a:cs typeface="Calibri"/>
            </a:endParaRPr>
          </a:p>
          <a:p>
            <a:pPr marL="971550" lvl="1" indent="-285750">
              <a:lnSpc>
                <a:spcPct val="125000"/>
              </a:lnSpc>
              <a:spcAft>
                <a:spcPts val="1000"/>
              </a:spcAft>
              <a:buFont typeface="Arial,Sans-Serif"/>
              <a:buChar char="•"/>
            </a:pPr>
            <a:r>
              <a:rPr lang="en-US" b="1" err="1"/>
              <a:t>Adlob</a:t>
            </a:r>
            <a:r>
              <a:rPr lang="en-US" b="1"/>
              <a:t> Copy Option 2:</a:t>
            </a:r>
            <a:endParaRPr lang="en-US"/>
          </a:p>
          <a:p>
            <a:pPr marL="1428750" lvl="2" indent="-285750">
              <a:lnSpc>
                <a:spcPct val="125000"/>
              </a:lnSpc>
              <a:spcAft>
                <a:spcPts val="1000"/>
              </a:spcAft>
              <a:buFont typeface="Wingdings,Sans-Serif"/>
              <a:buChar char="§"/>
            </a:pPr>
            <a:r>
              <a:rPr lang="en-US"/>
              <a:t>You deserve more options. Cancer treatment is advancing every day, and you should have access to the latest breakthroughs. Talk to your hematology/oncology pharmacist about cancer clinical trials.  </a:t>
            </a:r>
            <a:endParaRPr lang="en-US">
              <a:cs typeface="Calibri"/>
            </a:endParaRPr>
          </a:p>
        </p:txBody>
      </p:sp>
      <p:sp>
        <p:nvSpPr>
          <p:cNvPr id="4" name="Slide Number Placeholder 3"/>
          <p:cNvSpPr>
            <a:spLocks noGrp="1"/>
          </p:cNvSpPr>
          <p:nvPr>
            <p:ph type="sldNum" sz="quarter" idx="5"/>
          </p:nvPr>
        </p:nvSpPr>
        <p:spPr/>
        <p:txBody>
          <a:bodyPr/>
          <a:lstStyle/>
          <a:p>
            <a:fld id="{253A78BE-CFAA-4B58-9511-B4593713E610}" type="slidenum">
              <a:rPr lang="en-ID" smtClean="0"/>
              <a:t>5</a:t>
            </a:fld>
            <a:endParaRPr lang="en-ID"/>
          </a:p>
        </p:txBody>
      </p:sp>
    </p:spTree>
    <p:extLst>
      <p:ext uri="{BB962C8B-B14F-4D97-AF65-F5344CB8AC3E}">
        <p14:creationId xmlns:p14="http://schemas.microsoft.com/office/powerpoint/2010/main" val="3038159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a:lnSpc>
                <a:spcPct val="125000"/>
              </a:lnSpc>
              <a:spcAft>
                <a:spcPts val="1000"/>
              </a:spcAft>
            </a:pPr>
            <a:r>
              <a:rPr lang="en-US" b="1">
                <a:cs typeface="+mn-lt"/>
              </a:rPr>
              <a:t>Original:</a:t>
            </a:r>
            <a:br>
              <a:rPr lang="en-US" b="1">
                <a:cs typeface="+mn-lt"/>
              </a:rPr>
            </a:br>
            <a:r>
              <a:rPr lang="en-US" b="1"/>
              <a:t>Adlob Copy Option 1:</a:t>
            </a:r>
            <a:endParaRPr lang="en-US">
              <a:cs typeface="Calibri" panose="020F0502020204030204"/>
            </a:endParaRPr>
          </a:p>
          <a:p>
            <a:pPr marL="1428750" lvl="2" indent="-285750">
              <a:lnSpc>
                <a:spcPct val="125000"/>
              </a:lnSpc>
              <a:spcAft>
                <a:spcPts val="1000"/>
              </a:spcAft>
              <a:buFont typeface="Wingdings,Sans-Serif"/>
              <a:buChar char="§"/>
            </a:pPr>
            <a:r>
              <a:rPr lang="en-US"/>
              <a:t>Let’s cut to the chase: Cancer isn’t a journey; it’s a battle, and you deserve a fighting chance. Breakthroughs in cancer care happen every day, and participating in a clinical trial could give you an edge. Talk to your cancer care team about all your treatment options. Together, let’s take action against your cancer.</a:t>
            </a:r>
            <a:endParaRPr lang="en-US">
              <a:cs typeface="Calibri"/>
            </a:endParaRPr>
          </a:p>
          <a:p>
            <a:pPr marL="971550" lvl="1" indent="-285750">
              <a:lnSpc>
                <a:spcPct val="125000"/>
              </a:lnSpc>
              <a:spcAft>
                <a:spcPts val="1000"/>
              </a:spcAft>
              <a:buFont typeface="Arial,Sans-Serif"/>
              <a:buChar char="•"/>
            </a:pPr>
            <a:r>
              <a:rPr lang="en-US" b="1" err="1"/>
              <a:t>Adlob</a:t>
            </a:r>
            <a:r>
              <a:rPr lang="en-US" b="1"/>
              <a:t> Copy Option 2:</a:t>
            </a:r>
            <a:endParaRPr lang="en-US"/>
          </a:p>
          <a:p>
            <a:pPr marL="1428750" lvl="2" indent="-285750">
              <a:lnSpc>
                <a:spcPct val="125000"/>
              </a:lnSpc>
              <a:spcAft>
                <a:spcPts val="1000"/>
              </a:spcAft>
              <a:buFont typeface="Wingdings,Sans-Serif"/>
              <a:buChar char="§"/>
            </a:pPr>
            <a:r>
              <a:rPr lang="en-US"/>
              <a:t>You deserve more options. Cancer treatment is advancing every day, and you should have access to the latest breakthroughs. Talk to your hematology/oncology pharmacist about cancer clinical trials.  </a:t>
            </a:r>
            <a:endParaRPr lang="en-US">
              <a:cs typeface="Calibri"/>
            </a:endParaRPr>
          </a:p>
        </p:txBody>
      </p:sp>
      <p:sp>
        <p:nvSpPr>
          <p:cNvPr id="4" name="Slide Number Placeholder 3"/>
          <p:cNvSpPr>
            <a:spLocks noGrp="1"/>
          </p:cNvSpPr>
          <p:nvPr>
            <p:ph type="sldNum" sz="quarter" idx="5"/>
          </p:nvPr>
        </p:nvSpPr>
        <p:spPr/>
        <p:txBody>
          <a:bodyPr/>
          <a:lstStyle/>
          <a:p>
            <a:fld id="{253A78BE-CFAA-4B58-9511-B4593713E610}" type="slidenum">
              <a:rPr lang="en-ID" smtClean="0"/>
              <a:t>6</a:t>
            </a:fld>
            <a:endParaRPr lang="en-ID"/>
          </a:p>
        </p:txBody>
      </p:sp>
    </p:spTree>
    <p:extLst>
      <p:ext uri="{BB962C8B-B14F-4D97-AF65-F5344CB8AC3E}">
        <p14:creationId xmlns:p14="http://schemas.microsoft.com/office/powerpoint/2010/main" val="1976014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a:lnSpc>
                <a:spcPct val="125000"/>
              </a:lnSpc>
              <a:spcAft>
                <a:spcPts val="1000"/>
              </a:spcAft>
            </a:pPr>
            <a:r>
              <a:rPr lang="en-US" b="1">
                <a:cs typeface="+mn-lt"/>
              </a:rPr>
              <a:t>Original:</a:t>
            </a:r>
            <a:br>
              <a:rPr lang="en-US" b="1">
                <a:cs typeface="+mn-lt"/>
              </a:rPr>
            </a:br>
            <a:r>
              <a:rPr lang="en-US" b="1"/>
              <a:t>Adlob Copy Option 1:</a:t>
            </a:r>
            <a:endParaRPr lang="en-US">
              <a:cs typeface="Calibri" panose="020F0502020204030204"/>
            </a:endParaRPr>
          </a:p>
          <a:p>
            <a:pPr marL="1428750" lvl="2" indent="-285750">
              <a:lnSpc>
                <a:spcPct val="125000"/>
              </a:lnSpc>
              <a:spcAft>
                <a:spcPts val="1000"/>
              </a:spcAft>
              <a:buFont typeface="Wingdings,Sans-Serif"/>
              <a:buChar char="§"/>
            </a:pPr>
            <a:r>
              <a:rPr lang="en-US"/>
              <a:t>Let’s cut to the chase: Cancer isn’t a journey; it’s a battle, and you deserve a fighting chance. Breakthroughs in cancer care happen every day, and participating in a clinical trial could give you an edge. Talk to your cancer care team about all your treatment options. Together, let’s take action against your cancer.</a:t>
            </a:r>
            <a:endParaRPr lang="en-US">
              <a:cs typeface="Calibri"/>
            </a:endParaRPr>
          </a:p>
          <a:p>
            <a:pPr marL="971550" lvl="1" indent="-285750">
              <a:lnSpc>
                <a:spcPct val="125000"/>
              </a:lnSpc>
              <a:spcAft>
                <a:spcPts val="1000"/>
              </a:spcAft>
              <a:buFont typeface="Arial,Sans-Serif"/>
              <a:buChar char="•"/>
            </a:pPr>
            <a:r>
              <a:rPr lang="en-US" b="1" err="1"/>
              <a:t>Adlob</a:t>
            </a:r>
            <a:r>
              <a:rPr lang="en-US" b="1"/>
              <a:t> Copy Option 2:</a:t>
            </a:r>
            <a:endParaRPr lang="en-US"/>
          </a:p>
          <a:p>
            <a:pPr marL="1428750" lvl="2" indent="-285750">
              <a:lnSpc>
                <a:spcPct val="125000"/>
              </a:lnSpc>
              <a:spcAft>
                <a:spcPts val="1000"/>
              </a:spcAft>
              <a:buFont typeface="Wingdings,Sans-Serif"/>
              <a:buChar char="§"/>
            </a:pPr>
            <a:r>
              <a:rPr lang="en-US"/>
              <a:t>You deserve more options. Cancer treatment is advancing every day, and you should have access to the latest breakthroughs. Talk to your hematology/oncology pharmacist about cancer clinical trials.  </a:t>
            </a:r>
            <a:endParaRPr lang="en-US">
              <a:cs typeface="Calibri"/>
            </a:endParaRPr>
          </a:p>
        </p:txBody>
      </p:sp>
      <p:sp>
        <p:nvSpPr>
          <p:cNvPr id="4" name="Slide Number Placeholder 3"/>
          <p:cNvSpPr>
            <a:spLocks noGrp="1"/>
          </p:cNvSpPr>
          <p:nvPr>
            <p:ph type="sldNum" sz="quarter" idx="5"/>
          </p:nvPr>
        </p:nvSpPr>
        <p:spPr/>
        <p:txBody>
          <a:bodyPr/>
          <a:lstStyle/>
          <a:p>
            <a:fld id="{253A78BE-CFAA-4B58-9511-B4593713E610}" type="slidenum">
              <a:rPr lang="en-ID" smtClean="0"/>
              <a:t>7</a:t>
            </a:fld>
            <a:endParaRPr lang="en-ID"/>
          </a:p>
        </p:txBody>
      </p:sp>
    </p:spTree>
    <p:extLst>
      <p:ext uri="{BB962C8B-B14F-4D97-AF65-F5344CB8AC3E}">
        <p14:creationId xmlns:p14="http://schemas.microsoft.com/office/powerpoint/2010/main" val="3936860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a:lnSpc>
                <a:spcPct val="125000"/>
              </a:lnSpc>
              <a:spcAft>
                <a:spcPts val="1000"/>
              </a:spcAft>
            </a:pPr>
            <a:r>
              <a:rPr lang="en-US" b="1">
                <a:cs typeface="+mn-lt"/>
              </a:rPr>
              <a:t>Original:</a:t>
            </a:r>
            <a:br>
              <a:rPr lang="en-US" b="1">
                <a:cs typeface="+mn-lt"/>
              </a:rPr>
            </a:br>
            <a:r>
              <a:rPr lang="en-US" b="1"/>
              <a:t>Adlob Copy Option 1:</a:t>
            </a:r>
            <a:endParaRPr lang="en-US">
              <a:cs typeface="Calibri" panose="020F0502020204030204"/>
            </a:endParaRPr>
          </a:p>
          <a:p>
            <a:pPr marL="1428750" lvl="2" indent="-285750">
              <a:lnSpc>
                <a:spcPct val="125000"/>
              </a:lnSpc>
              <a:spcAft>
                <a:spcPts val="1000"/>
              </a:spcAft>
              <a:buFont typeface="Wingdings,Sans-Serif"/>
              <a:buChar char="§"/>
            </a:pPr>
            <a:r>
              <a:rPr lang="en-US"/>
              <a:t>Let’s cut to the chase: Cancer isn’t a journey; it’s a battle, and you deserve a fighting chance. Breakthroughs in cancer care happen every day, and participating in a clinical trial could give you an edge. Talk to your cancer care team about all your treatment options. Together, let’s take action against your cancer.</a:t>
            </a:r>
            <a:endParaRPr lang="en-US">
              <a:cs typeface="Calibri"/>
            </a:endParaRPr>
          </a:p>
          <a:p>
            <a:pPr marL="971550" lvl="1" indent="-285750">
              <a:lnSpc>
                <a:spcPct val="125000"/>
              </a:lnSpc>
              <a:spcAft>
                <a:spcPts val="1000"/>
              </a:spcAft>
              <a:buFont typeface="Arial,Sans-Serif"/>
              <a:buChar char="•"/>
            </a:pPr>
            <a:r>
              <a:rPr lang="en-US" b="1" err="1"/>
              <a:t>Adlob</a:t>
            </a:r>
            <a:r>
              <a:rPr lang="en-US" b="1"/>
              <a:t> Copy Option 2:</a:t>
            </a:r>
            <a:endParaRPr lang="en-US"/>
          </a:p>
          <a:p>
            <a:pPr marL="1428750" lvl="2" indent="-285750">
              <a:lnSpc>
                <a:spcPct val="125000"/>
              </a:lnSpc>
              <a:spcAft>
                <a:spcPts val="1000"/>
              </a:spcAft>
              <a:buFont typeface="Wingdings,Sans-Serif"/>
              <a:buChar char="§"/>
            </a:pPr>
            <a:r>
              <a:rPr lang="en-US"/>
              <a:t>You deserve more options. Cancer treatment is advancing every day, and you should have access to the latest breakthroughs. Talk to your hematology/oncology pharmacist about cancer clinical trials.  </a:t>
            </a:r>
            <a:endParaRPr lang="en-US">
              <a:cs typeface="Calibri"/>
            </a:endParaRPr>
          </a:p>
        </p:txBody>
      </p:sp>
      <p:sp>
        <p:nvSpPr>
          <p:cNvPr id="4" name="Slide Number Placeholder 3"/>
          <p:cNvSpPr>
            <a:spLocks noGrp="1"/>
          </p:cNvSpPr>
          <p:nvPr>
            <p:ph type="sldNum" sz="quarter" idx="5"/>
          </p:nvPr>
        </p:nvSpPr>
        <p:spPr/>
        <p:txBody>
          <a:bodyPr/>
          <a:lstStyle/>
          <a:p>
            <a:fld id="{253A78BE-CFAA-4B58-9511-B4593713E610}" type="slidenum">
              <a:rPr lang="en-ID" smtClean="0"/>
              <a:t>8</a:t>
            </a:fld>
            <a:endParaRPr lang="en-ID"/>
          </a:p>
        </p:txBody>
      </p:sp>
    </p:spTree>
    <p:extLst>
      <p:ext uri="{BB962C8B-B14F-4D97-AF65-F5344CB8AC3E}">
        <p14:creationId xmlns:p14="http://schemas.microsoft.com/office/powerpoint/2010/main" val="11344235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3">
    <p:bg>
      <p:bgPr>
        <a:solidFill>
          <a:schemeClr val="accent1"/>
        </a:solidFill>
        <a:effectLst/>
      </p:bgPr>
    </p:bg>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DF15C33A-D195-BA43-89FD-9EF6BBD9F578}"/>
              </a:ext>
            </a:extLst>
          </p:cNvPr>
          <p:cNvSpPr/>
          <p:nvPr userDrawn="1"/>
        </p:nvSpPr>
        <p:spPr>
          <a:xfrm>
            <a:off x="215901" y="424554"/>
            <a:ext cx="11760198" cy="6008892"/>
          </a:xfrm>
          <a:custGeom>
            <a:avLst/>
            <a:gdLst>
              <a:gd name="connsiteX0" fmla="*/ 0 w 11760198"/>
              <a:gd name="connsiteY0" fmla="*/ 623122 h 6008892"/>
              <a:gd name="connsiteX1" fmla="*/ 623122 w 11760198"/>
              <a:gd name="connsiteY1" fmla="*/ 0 h 6008892"/>
              <a:gd name="connsiteX2" fmla="*/ 11137076 w 11760198"/>
              <a:gd name="connsiteY2" fmla="*/ 0 h 6008892"/>
              <a:gd name="connsiteX3" fmla="*/ 11760198 w 11760198"/>
              <a:gd name="connsiteY3" fmla="*/ 623122 h 6008892"/>
              <a:gd name="connsiteX4" fmla="*/ 11760198 w 11760198"/>
              <a:gd name="connsiteY4" fmla="*/ 5385770 h 6008892"/>
              <a:gd name="connsiteX5" fmla="*/ 11137076 w 11760198"/>
              <a:gd name="connsiteY5" fmla="*/ 6008892 h 6008892"/>
              <a:gd name="connsiteX6" fmla="*/ 623122 w 11760198"/>
              <a:gd name="connsiteY6" fmla="*/ 6008892 h 6008892"/>
              <a:gd name="connsiteX7" fmla="*/ 0 w 11760198"/>
              <a:gd name="connsiteY7" fmla="*/ 5385770 h 6008892"/>
              <a:gd name="connsiteX8" fmla="*/ 0 w 11760198"/>
              <a:gd name="connsiteY8" fmla="*/ 623122 h 600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60198" h="6008892" fill="none" extrusionOk="0">
                <a:moveTo>
                  <a:pt x="0" y="623122"/>
                </a:moveTo>
                <a:cubicBezTo>
                  <a:pt x="-20151" y="275722"/>
                  <a:pt x="285143" y="5040"/>
                  <a:pt x="623122" y="0"/>
                </a:cubicBezTo>
                <a:cubicBezTo>
                  <a:pt x="3733025" y="130954"/>
                  <a:pt x="8436015" y="43574"/>
                  <a:pt x="11137076" y="0"/>
                </a:cubicBezTo>
                <a:cubicBezTo>
                  <a:pt x="11514443" y="51179"/>
                  <a:pt x="11769016" y="289782"/>
                  <a:pt x="11760198" y="623122"/>
                </a:cubicBezTo>
                <a:cubicBezTo>
                  <a:pt x="11609759" y="2213683"/>
                  <a:pt x="11846077" y="3236977"/>
                  <a:pt x="11760198" y="5385770"/>
                </a:cubicBezTo>
                <a:cubicBezTo>
                  <a:pt x="11712628" y="5737723"/>
                  <a:pt x="11440218" y="5980603"/>
                  <a:pt x="11137076" y="6008892"/>
                </a:cubicBezTo>
                <a:cubicBezTo>
                  <a:pt x="5998209" y="6164089"/>
                  <a:pt x="4376930" y="6171912"/>
                  <a:pt x="623122" y="6008892"/>
                </a:cubicBezTo>
                <a:cubicBezTo>
                  <a:pt x="281022" y="5981281"/>
                  <a:pt x="-22903" y="5743285"/>
                  <a:pt x="0" y="5385770"/>
                </a:cubicBezTo>
                <a:cubicBezTo>
                  <a:pt x="64656" y="3839858"/>
                  <a:pt x="-17807" y="2992336"/>
                  <a:pt x="0" y="623122"/>
                </a:cubicBezTo>
                <a:close/>
              </a:path>
              <a:path w="11760198" h="6008892" stroke="0" extrusionOk="0">
                <a:moveTo>
                  <a:pt x="0" y="623122"/>
                </a:moveTo>
                <a:cubicBezTo>
                  <a:pt x="-57467" y="243534"/>
                  <a:pt x="243373" y="13364"/>
                  <a:pt x="623122" y="0"/>
                </a:cubicBezTo>
                <a:cubicBezTo>
                  <a:pt x="2208656" y="132882"/>
                  <a:pt x="6295283" y="-84951"/>
                  <a:pt x="11137076" y="0"/>
                </a:cubicBezTo>
                <a:cubicBezTo>
                  <a:pt x="11438908" y="41317"/>
                  <a:pt x="11750386" y="333216"/>
                  <a:pt x="11760198" y="623122"/>
                </a:cubicBezTo>
                <a:cubicBezTo>
                  <a:pt x="11780385" y="2272057"/>
                  <a:pt x="11912678" y="4291184"/>
                  <a:pt x="11760198" y="5385770"/>
                </a:cubicBezTo>
                <a:cubicBezTo>
                  <a:pt x="11826764" y="5737808"/>
                  <a:pt x="11500475" y="5969259"/>
                  <a:pt x="11137076" y="6008892"/>
                </a:cubicBezTo>
                <a:cubicBezTo>
                  <a:pt x="6566859" y="6096531"/>
                  <a:pt x="2331565" y="5936213"/>
                  <a:pt x="623122" y="6008892"/>
                </a:cubicBezTo>
                <a:cubicBezTo>
                  <a:pt x="276240" y="5982755"/>
                  <a:pt x="-31455" y="5773624"/>
                  <a:pt x="0" y="5385770"/>
                </a:cubicBezTo>
                <a:cubicBezTo>
                  <a:pt x="-38581" y="4577299"/>
                  <a:pt x="63341" y="1490309"/>
                  <a:pt x="0" y="623122"/>
                </a:cubicBezTo>
                <a:close/>
              </a:path>
            </a:pathLst>
          </a:custGeom>
          <a:solidFill>
            <a:schemeClr val="bg1"/>
          </a:solidFill>
          <a:ln w="28575">
            <a:solidFill>
              <a:schemeClr val="accent3"/>
            </a:solidFill>
            <a:extLst>
              <a:ext uri="{C807C97D-BFC1-408E-A445-0C87EB9F89A2}">
                <ask:lineSketchStyleProps xmlns:ask="http://schemas.microsoft.com/office/drawing/2018/sketchyshapes" sd="1219033472">
                  <a:prstGeom prst="roundRect">
                    <a:avLst>
                      <a:gd name="adj" fmla="val 10370"/>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cxnSp>
        <p:nvCxnSpPr>
          <p:cNvPr id="7" name="Straight Connector 6">
            <a:extLst>
              <a:ext uri="{FF2B5EF4-FFF2-40B4-BE49-F238E27FC236}">
                <a16:creationId xmlns:a16="http://schemas.microsoft.com/office/drawing/2014/main" id="{98820A1D-B1C3-CF4B-9CA7-D3128B022757}"/>
              </a:ext>
            </a:extLst>
          </p:cNvPr>
          <p:cNvCxnSpPr>
            <a:cxnSpLocks/>
          </p:cNvCxnSpPr>
          <p:nvPr userDrawn="1"/>
        </p:nvCxnSpPr>
        <p:spPr>
          <a:xfrm>
            <a:off x="3322443" y="2420144"/>
            <a:ext cx="0" cy="201770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D7623A07-7E4F-C441-81E2-659127425512}"/>
              </a:ext>
            </a:extLst>
          </p:cNvPr>
          <p:cNvSpPr>
            <a:spLocks noGrp="1"/>
          </p:cNvSpPr>
          <p:nvPr>
            <p:ph type="title"/>
          </p:nvPr>
        </p:nvSpPr>
        <p:spPr>
          <a:xfrm>
            <a:off x="3685312" y="578224"/>
            <a:ext cx="7957829" cy="5702130"/>
          </a:xfrm>
        </p:spPr>
        <p:txBody>
          <a:bodyPr lIns="0" tIns="0" rIns="0" bIns="0"/>
          <a:lstStyle>
            <a:lvl1pPr>
              <a:defRPr sz="4400" b="1">
                <a:solidFill>
                  <a:schemeClr val="accent1"/>
                </a:solidFill>
                <a:latin typeface="Gotham Medium" panose="02000604030000020004" pitchFamily="2" charset="0"/>
              </a:defRPr>
            </a:lvl1pPr>
          </a:lstStyle>
          <a:p>
            <a:r>
              <a:rPr lang="en-US" dirty="0"/>
              <a:t>Click to edit Master title style</a:t>
            </a:r>
          </a:p>
        </p:txBody>
      </p:sp>
      <p:pic>
        <p:nvPicPr>
          <p:cNvPr id="3" name="Picture 2" descr="A close-up of a black background&#10;&#10;Description automatically generated">
            <a:extLst>
              <a:ext uri="{FF2B5EF4-FFF2-40B4-BE49-F238E27FC236}">
                <a16:creationId xmlns:a16="http://schemas.microsoft.com/office/drawing/2014/main" id="{83CAE75F-2102-CD24-2477-EFB33AA815E9}"/>
              </a:ext>
            </a:extLst>
          </p:cNvPr>
          <p:cNvPicPr>
            <a:picLocks noChangeAspect="1"/>
          </p:cNvPicPr>
          <p:nvPr userDrawn="1"/>
        </p:nvPicPr>
        <p:blipFill>
          <a:blip r:embed="rId2"/>
          <a:stretch>
            <a:fillRect/>
          </a:stretch>
        </p:blipFill>
        <p:spPr>
          <a:xfrm>
            <a:off x="548859" y="3114495"/>
            <a:ext cx="2471562" cy="629009"/>
          </a:xfrm>
          <a:prstGeom prst="rect">
            <a:avLst/>
          </a:prstGeom>
        </p:spPr>
      </p:pic>
    </p:spTree>
    <p:extLst>
      <p:ext uri="{BB962C8B-B14F-4D97-AF65-F5344CB8AC3E}">
        <p14:creationId xmlns:p14="http://schemas.microsoft.com/office/powerpoint/2010/main" val="3916691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4">
    <p:bg>
      <p:bgPr>
        <a:solidFill>
          <a:schemeClr val="bg1"/>
        </a:solidFill>
        <a:effectLst/>
      </p:bgPr>
    </p:bg>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8C525AFA-72D3-2549-8788-9B6A08FD6E3D}"/>
              </a:ext>
            </a:extLst>
          </p:cNvPr>
          <p:cNvSpPr/>
          <p:nvPr userDrawn="1"/>
        </p:nvSpPr>
        <p:spPr>
          <a:xfrm>
            <a:off x="382380" y="271462"/>
            <a:ext cx="11427239" cy="5838766"/>
          </a:xfrm>
          <a:custGeom>
            <a:avLst/>
            <a:gdLst>
              <a:gd name="connsiteX0" fmla="*/ 0 w 11427239"/>
              <a:gd name="connsiteY0" fmla="*/ 605480 h 5838766"/>
              <a:gd name="connsiteX1" fmla="*/ 605480 w 11427239"/>
              <a:gd name="connsiteY1" fmla="*/ 0 h 5838766"/>
              <a:gd name="connsiteX2" fmla="*/ 10821759 w 11427239"/>
              <a:gd name="connsiteY2" fmla="*/ 0 h 5838766"/>
              <a:gd name="connsiteX3" fmla="*/ 11427239 w 11427239"/>
              <a:gd name="connsiteY3" fmla="*/ 605480 h 5838766"/>
              <a:gd name="connsiteX4" fmla="*/ 11427239 w 11427239"/>
              <a:gd name="connsiteY4" fmla="*/ 5233286 h 5838766"/>
              <a:gd name="connsiteX5" fmla="*/ 10821759 w 11427239"/>
              <a:gd name="connsiteY5" fmla="*/ 5838766 h 5838766"/>
              <a:gd name="connsiteX6" fmla="*/ 605480 w 11427239"/>
              <a:gd name="connsiteY6" fmla="*/ 5838766 h 5838766"/>
              <a:gd name="connsiteX7" fmla="*/ 0 w 11427239"/>
              <a:gd name="connsiteY7" fmla="*/ 5233286 h 5838766"/>
              <a:gd name="connsiteX8" fmla="*/ 0 w 11427239"/>
              <a:gd name="connsiteY8" fmla="*/ 605480 h 5838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27239" h="5838766" fill="none" extrusionOk="0">
                <a:moveTo>
                  <a:pt x="0" y="605480"/>
                </a:moveTo>
                <a:cubicBezTo>
                  <a:pt x="1050" y="299495"/>
                  <a:pt x="281950" y="18239"/>
                  <a:pt x="605480" y="0"/>
                </a:cubicBezTo>
                <a:cubicBezTo>
                  <a:pt x="3688856" y="72427"/>
                  <a:pt x="6319554" y="61419"/>
                  <a:pt x="10821759" y="0"/>
                </a:cubicBezTo>
                <a:cubicBezTo>
                  <a:pt x="11148139" y="-55188"/>
                  <a:pt x="11390683" y="260026"/>
                  <a:pt x="11427239" y="605480"/>
                </a:cubicBezTo>
                <a:cubicBezTo>
                  <a:pt x="11528115" y="1428022"/>
                  <a:pt x="11319926" y="3615633"/>
                  <a:pt x="11427239" y="5233286"/>
                </a:cubicBezTo>
                <a:cubicBezTo>
                  <a:pt x="11436879" y="5518757"/>
                  <a:pt x="11138263" y="5818708"/>
                  <a:pt x="10821759" y="5838766"/>
                </a:cubicBezTo>
                <a:cubicBezTo>
                  <a:pt x="7587383" y="5868593"/>
                  <a:pt x="3930601" y="5759460"/>
                  <a:pt x="605480" y="5838766"/>
                </a:cubicBezTo>
                <a:cubicBezTo>
                  <a:pt x="315490" y="5833746"/>
                  <a:pt x="-60338" y="5579614"/>
                  <a:pt x="0" y="5233286"/>
                </a:cubicBezTo>
                <a:cubicBezTo>
                  <a:pt x="50037" y="3869930"/>
                  <a:pt x="770" y="2243157"/>
                  <a:pt x="0" y="605480"/>
                </a:cubicBezTo>
                <a:close/>
              </a:path>
              <a:path w="11427239" h="5838766" stroke="0" extrusionOk="0">
                <a:moveTo>
                  <a:pt x="0" y="605480"/>
                </a:moveTo>
                <a:cubicBezTo>
                  <a:pt x="12511" y="274493"/>
                  <a:pt x="278500" y="15454"/>
                  <a:pt x="605480" y="0"/>
                </a:cubicBezTo>
                <a:cubicBezTo>
                  <a:pt x="4666722" y="123000"/>
                  <a:pt x="7426388" y="-96860"/>
                  <a:pt x="10821759" y="0"/>
                </a:cubicBezTo>
                <a:cubicBezTo>
                  <a:pt x="11121742" y="-26229"/>
                  <a:pt x="11434257" y="256934"/>
                  <a:pt x="11427239" y="605480"/>
                </a:cubicBezTo>
                <a:cubicBezTo>
                  <a:pt x="11430412" y="2624810"/>
                  <a:pt x="11521506" y="3380951"/>
                  <a:pt x="11427239" y="5233286"/>
                </a:cubicBezTo>
                <a:cubicBezTo>
                  <a:pt x="11374901" y="5586644"/>
                  <a:pt x="11099080" y="5829425"/>
                  <a:pt x="10821759" y="5838766"/>
                </a:cubicBezTo>
                <a:cubicBezTo>
                  <a:pt x="7626196" y="5678059"/>
                  <a:pt x="1781302" y="5878433"/>
                  <a:pt x="605480" y="5838766"/>
                </a:cubicBezTo>
                <a:cubicBezTo>
                  <a:pt x="213063" y="5827048"/>
                  <a:pt x="-20857" y="5558234"/>
                  <a:pt x="0" y="5233286"/>
                </a:cubicBezTo>
                <a:cubicBezTo>
                  <a:pt x="32216" y="4651644"/>
                  <a:pt x="57206" y="1373091"/>
                  <a:pt x="0" y="605480"/>
                </a:cubicBezTo>
                <a:close/>
              </a:path>
            </a:pathLst>
          </a:custGeom>
          <a:solidFill>
            <a:schemeClr val="tx1"/>
          </a:solidFill>
          <a:ln w="28575">
            <a:solidFill>
              <a:schemeClr val="accent3"/>
            </a:solidFill>
            <a:extLst>
              <a:ext uri="{C807C97D-BFC1-408E-A445-0C87EB9F89A2}">
                <ask:lineSketchStyleProps xmlns:ask="http://schemas.microsoft.com/office/drawing/2018/sketchyshapes" sd="852854689">
                  <a:prstGeom prst="roundRect">
                    <a:avLst>
                      <a:gd name="adj" fmla="val 10370"/>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cxnSp>
        <p:nvCxnSpPr>
          <p:cNvPr id="7" name="Straight Connector 6">
            <a:extLst>
              <a:ext uri="{FF2B5EF4-FFF2-40B4-BE49-F238E27FC236}">
                <a16:creationId xmlns:a16="http://schemas.microsoft.com/office/drawing/2014/main" id="{98820A1D-B1C3-CF4B-9CA7-D3128B022757}"/>
              </a:ext>
            </a:extLst>
          </p:cNvPr>
          <p:cNvCxnSpPr>
            <a:cxnSpLocks/>
          </p:cNvCxnSpPr>
          <p:nvPr userDrawn="1"/>
        </p:nvCxnSpPr>
        <p:spPr>
          <a:xfrm>
            <a:off x="1267821" y="2498535"/>
            <a:ext cx="0" cy="131179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D7623A07-7E4F-C441-81E2-659127425512}"/>
              </a:ext>
            </a:extLst>
          </p:cNvPr>
          <p:cNvSpPr>
            <a:spLocks noGrp="1"/>
          </p:cNvSpPr>
          <p:nvPr>
            <p:ph type="title"/>
          </p:nvPr>
        </p:nvSpPr>
        <p:spPr>
          <a:xfrm>
            <a:off x="1478302" y="518160"/>
            <a:ext cx="10164838" cy="5364480"/>
          </a:xfrm>
        </p:spPr>
        <p:txBody>
          <a:bodyPr lIns="0" tIns="0" rIns="0" bIns="0"/>
          <a:lstStyle>
            <a:lvl1pPr>
              <a:defRPr sz="4400" b="1">
                <a:solidFill>
                  <a:schemeClr val="bg1"/>
                </a:solidFill>
                <a:latin typeface="Gotham Medium" panose="02000604030000020004" pitchFamily="2" charset="0"/>
              </a:defRPr>
            </a:lvl1pPr>
          </a:lstStyle>
          <a:p>
            <a:r>
              <a:rPr lang="en-US" dirty="0"/>
              <a:t>Click to edit Master title style</a:t>
            </a:r>
          </a:p>
        </p:txBody>
      </p:sp>
      <p:pic>
        <p:nvPicPr>
          <p:cNvPr id="2" name="Picture 1" descr="A close-up of a black background&#10;&#10;Description automatically generated">
            <a:extLst>
              <a:ext uri="{FF2B5EF4-FFF2-40B4-BE49-F238E27FC236}">
                <a16:creationId xmlns:a16="http://schemas.microsoft.com/office/drawing/2014/main" id="{058BC57C-4D72-AD46-DC93-A4BE84B2B681}"/>
              </a:ext>
            </a:extLst>
          </p:cNvPr>
          <p:cNvPicPr>
            <a:picLocks noChangeAspect="1"/>
          </p:cNvPicPr>
          <p:nvPr userDrawn="1"/>
        </p:nvPicPr>
        <p:blipFill>
          <a:blip r:embed="rId2"/>
          <a:stretch>
            <a:fillRect/>
          </a:stretch>
        </p:blipFill>
        <p:spPr>
          <a:xfrm>
            <a:off x="10243517" y="6260105"/>
            <a:ext cx="1759287" cy="447736"/>
          </a:xfrm>
          <a:prstGeom prst="rect">
            <a:avLst/>
          </a:prstGeom>
        </p:spPr>
      </p:pic>
    </p:spTree>
    <p:extLst>
      <p:ext uri="{BB962C8B-B14F-4D97-AF65-F5344CB8AC3E}">
        <p14:creationId xmlns:p14="http://schemas.microsoft.com/office/powerpoint/2010/main" val="2583954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xt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3D17E43-3762-C92C-E34B-4247728A5F61}"/>
              </a:ext>
            </a:extLst>
          </p:cNvPr>
          <p:cNvSpPr/>
          <p:nvPr userDrawn="1"/>
        </p:nvSpPr>
        <p:spPr>
          <a:xfrm>
            <a:off x="11302583" y="0"/>
            <a:ext cx="889415" cy="6858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b="0" i="0">
              <a:latin typeface="Poppins" pitchFamily="2" charset="77"/>
              <a:cs typeface="Poppins" pitchFamily="2" charset="77"/>
            </a:endParaRPr>
          </a:p>
        </p:txBody>
      </p:sp>
      <p:cxnSp>
        <p:nvCxnSpPr>
          <p:cNvPr id="12" name="Straight Connector 11">
            <a:extLst>
              <a:ext uri="{FF2B5EF4-FFF2-40B4-BE49-F238E27FC236}">
                <a16:creationId xmlns:a16="http://schemas.microsoft.com/office/drawing/2014/main" id="{D2A60CCE-63F2-8D52-2B1B-4A0B909C1323}"/>
              </a:ext>
            </a:extLst>
          </p:cNvPr>
          <p:cNvCxnSpPr>
            <a:cxnSpLocks/>
          </p:cNvCxnSpPr>
          <p:nvPr userDrawn="1"/>
        </p:nvCxnSpPr>
        <p:spPr>
          <a:xfrm>
            <a:off x="1078753" y="1620095"/>
            <a:ext cx="917306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8" name="Text Placeholder 14">
            <a:extLst>
              <a:ext uri="{FF2B5EF4-FFF2-40B4-BE49-F238E27FC236}">
                <a16:creationId xmlns:a16="http://schemas.microsoft.com/office/drawing/2014/main" id="{C0E15828-35EF-D740-463A-42942AD8BABD}"/>
              </a:ext>
            </a:extLst>
          </p:cNvPr>
          <p:cNvSpPr>
            <a:spLocks noGrp="1"/>
          </p:cNvSpPr>
          <p:nvPr>
            <p:ph type="body" sz="quarter" idx="14" hasCustomPrompt="1"/>
          </p:nvPr>
        </p:nvSpPr>
        <p:spPr>
          <a:xfrm>
            <a:off x="1087212" y="2047551"/>
            <a:ext cx="4399188" cy="347907"/>
          </a:xfrm>
          <a:prstGeom prst="rect">
            <a:avLst/>
          </a:prstGeom>
        </p:spPr>
        <p:txBody>
          <a:bodyPr>
            <a:noAutofit/>
          </a:bodyPr>
          <a:lstStyle>
            <a:lvl1pPr marL="0" indent="0">
              <a:buNone/>
              <a:defRPr sz="1600" b="1" i="0">
                <a:latin typeface="Poppins" pitchFamily="2" charset="77"/>
                <a:cs typeface="Poppins" pitchFamily="2" charset="77"/>
              </a:defRPr>
            </a:lvl1pPr>
          </a:lstStyle>
          <a:p>
            <a:pPr lvl="0"/>
            <a:r>
              <a:rPr lang="en-US" sz="1400" dirty="0">
                <a:latin typeface="Poppins" pitchFamily="2" charset="77"/>
                <a:cs typeface="Poppins" pitchFamily="2" charset="77"/>
              </a:rPr>
              <a:t>Headline Goes Here</a:t>
            </a:r>
            <a:endParaRPr lang="en-US" dirty="0"/>
          </a:p>
        </p:txBody>
      </p:sp>
      <p:sp>
        <p:nvSpPr>
          <p:cNvPr id="23" name="Text Placeholder 22">
            <a:extLst>
              <a:ext uri="{FF2B5EF4-FFF2-40B4-BE49-F238E27FC236}">
                <a16:creationId xmlns:a16="http://schemas.microsoft.com/office/drawing/2014/main" id="{43BA919B-ECA1-5F48-A942-6D08CC858881}"/>
              </a:ext>
            </a:extLst>
          </p:cNvPr>
          <p:cNvSpPr>
            <a:spLocks noGrp="1"/>
          </p:cNvSpPr>
          <p:nvPr>
            <p:ph type="body" sz="quarter" idx="15" hasCustomPrompt="1"/>
          </p:nvPr>
        </p:nvSpPr>
        <p:spPr>
          <a:xfrm>
            <a:off x="1078753" y="2586730"/>
            <a:ext cx="9173323" cy="3505319"/>
          </a:xfrm>
          <a:prstGeom prst="rect">
            <a:avLst/>
          </a:prstGeom>
        </p:spPr>
        <p:txBody>
          <a:bodyPr>
            <a:noAutofit/>
          </a:bodyPr>
          <a:lstStyle>
            <a:lvl1pPr marL="0" marR="0" indent="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None/>
              <a:tabLst/>
              <a:defRPr sz="1400" b="0" i="0">
                <a:solidFill>
                  <a:schemeClr val="tx1"/>
                </a:solidFill>
                <a:latin typeface="Gotham Medium" panose="02000604030000020004" pitchFamily="2" charset="0"/>
                <a:cs typeface="Poppins" pitchFamily="2" charset="77"/>
              </a:defRPr>
            </a:lvl1pPr>
            <a:lvl2pPr>
              <a:buClr>
                <a:schemeClr val="accent3"/>
              </a:buClr>
              <a:defRPr sz="1400">
                <a:latin typeface="Poppins" pitchFamily="2" charset="77"/>
                <a:cs typeface="Poppins" pitchFamily="2" charset="77"/>
              </a:defRPr>
            </a:lvl2pPr>
            <a:lvl3pPr>
              <a:buClr>
                <a:schemeClr val="accent3"/>
              </a:buClr>
              <a:defRPr sz="1400">
                <a:latin typeface="Poppins" pitchFamily="2" charset="77"/>
                <a:cs typeface="Poppins" pitchFamily="2" charset="77"/>
              </a:defRPr>
            </a:lvl3pPr>
            <a:lvl4pPr>
              <a:buClr>
                <a:schemeClr val="accent3"/>
              </a:buClr>
              <a:defRPr sz="1400">
                <a:latin typeface="Poppins" pitchFamily="2" charset="77"/>
                <a:cs typeface="Poppins" pitchFamily="2" charset="77"/>
              </a:defRPr>
            </a:lvl4pPr>
            <a:lvl5pPr>
              <a:buClr>
                <a:schemeClr val="accent3"/>
              </a:buClr>
              <a:defRPr sz="1400">
                <a:latin typeface="Poppins" pitchFamily="2" charset="77"/>
                <a:cs typeface="Poppins" pitchFamily="2" charset="77"/>
              </a:defRPr>
            </a:lvl5pPr>
          </a:lstStyle>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endParaRPr lang="en-US" dirty="0"/>
          </a:p>
        </p:txBody>
      </p:sp>
      <p:sp>
        <p:nvSpPr>
          <p:cNvPr id="2" name="Slide Number Placeholder 1">
            <a:extLst>
              <a:ext uri="{FF2B5EF4-FFF2-40B4-BE49-F238E27FC236}">
                <a16:creationId xmlns:a16="http://schemas.microsoft.com/office/drawing/2014/main" id="{C7A7833B-D9E0-34F2-5353-BDCF1AC134C7}"/>
              </a:ext>
            </a:extLst>
          </p:cNvPr>
          <p:cNvSpPr>
            <a:spLocks noGrp="1"/>
          </p:cNvSpPr>
          <p:nvPr>
            <p:ph type="sldNum" sz="quarter" idx="4"/>
          </p:nvPr>
        </p:nvSpPr>
        <p:spPr>
          <a:xfrm rot="16200000">
            <a:off x="-1057345" y="1334818"/>
            <a:ext cx="2743200" cy="365125"/>
          </a:xfrm>
          <a:prstGeom prst="rect">
            <a:avLst/>
          </a:prstGeom>
        </p:spPr>
        <p:txBody>
          <a:bodyPr vert="horz" lIns="91440" tIns="45720" rIns="91440" bIns="45720" rtlCol="0" anchor="ctr"/>
          <a:lstStyle>
            <a:lvl1pPr algn="r">
              <a:defRPr sz="1200" b="1">
                <a:solidFill>
                  <a:schemeClr val="tx1"/>
                </a:solidFill>
                <a:latin typeface="Poppins" pitchFamily="2" charset="77"/>
                <a:cs typeface="Poppins" pitchFamily="2" charset="77"/>
              </a:defRPr>
            </a:lvl1pPr>
          </a:lstStyle>
          <a:p>
            <a:r>
              <a:rPr lang="en-US"/>
              <a:t>Page </a:t>
            </a:r>
            <a:fld id="{970E80F6-54D7-044E-9492-415CC141AA8E}" type="slidenum">
              <a:rPr lang="en-US" smtClean="0"/>
              <a:pPr/>
              <a:t>‹#›</a:t>
            </a:fld>
            <a:endParaRPr lang="en-US"/>
          </a:p>
        </p:txBody>
      </p:sp>
      <p:sp>
        <p:nvSpPr>
          <p:cNvPr id="4" name="Title 3">
            <a:extLst>
              <a:ext uri="{FF2B5EF4-FFF2-40B4-BE49-F238E27FC236}">
                <a16:creationId xmlns:a16="http://schemas.microsoft.com/office/drawing/2014/main" id="{C2187BF7-183F-19EE-CFBD-17925C131F33}"/>
              </a:ext>
            </a:extLst>
          </p:cNvPr>
          <p:cNvSpPr>
            <a:spLocks noGrp="1"/>
          </p:cNvSpPr>
          <p:nvPr>
            <p:ph type="title"/>
          </p:nvPr>
        </p:nvSpPr>
        <p:spPr>
          <a:xfrm>
            <a:off x="1078753" y="840758"/>
            <a:ext cx="9173068" cy="678760"/>
          </a:xfrm>
          <a:prstGeom prst="rect">
            <a:avLst/>
          </a:prstGeom>
        </p:spPr>
        <p:txBody>
          <a:bodyPr/>
          <a:lstStyle>
            <a:lvl1pPr>
              <a:defRPr sz="4000" b="1">
                <a:solidFill>
                  <a:schemeClr val="tx1"/>
                </a:solidFill>
                <a:latin typeface="Gotham Medium" panose="02000604030000020004" pitchFamily="2" charset="0"/>
                <a:cs typeface="Poppins" pitchFamily="2" charset="77"/>
              </a:defRPr>
            </a:lvl1pPr>
          </a:lstStyle>
          <a:p>
            <a:r>
              <a:rPr lang="en-US" dirty="0"/>
              <a:t>Click to edit Master title style</a:t>
            </a:r>
          </a:p>
        </p:txBody>
      </p:sp>
      <p:pic>
        <p:nvPicPr>
          <p:cNvPr id="3" name="Picture 2" descr="A close-up of a black background&#10;&#10;Description automatically generated">
            <a:extLst>
              <a:ext uri="{FF2B5EF4-FFF2-40B4-BE49-F238E27FC236}">
                <a16:creationId xmlns:a16="http://schemas.microsoft.com/office/drawing/2014/main" id="{EE072281-5AD1-4DE3-1038-4283BEC2444F}"/>
              </a:ext>
            </a:extLst>
          </p:cNvPr>
          <p:cNvPicPr>
            <a:picLocks noChangeAspect="1"/>
          </p:cNvPicPr>
          <p:nvPr userDrawn="1"/>
        </p:nvPicPr>
        <p:blipFill>
          <a:blip r:embed="rId2"/>
          <a:stretch>
            <a:fillRect/>
          </a:stretch>
        </p:blipFill>
        <p:spPr>
          <a:xfrm>
            <a:off x="9341081" y="6220839"/>
            <a:ext cx="1759287" cy="447736"/>
          </a:xfrm>
          <a:prstGeom prst="rect">
            <a:avLst/>
          </a:prstGeom>
        </p:spPr>
      </p:pic>
    </p:spTree>
    <p:extLst>
      <p:ext uri="{BB962C8B-B14F-4D97-AF65-F5344CB8AC3E}">
        <p14:creationId xmlns:p14="http://schemas.microsoft.com/office/powerpoint/2010/main" val="1352330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ext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3D17E43-3762-C92C-E34B-4247728A5F61}"/>
              </a:ext>
            </a:extLst>
          </p:cNvPr>
          <p:cNvSpPr/>
          <p:nvPr userDrawn="1"/>
        </p:nvSpPr>
        <p:spPr>
          <a:xfrm>
            <a:off x="11302583" y="0"/>
            <a:ext cx="889415" cy="685800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b="0" i="0">
              <a:latin typeface="Poppins" pitchFamily="2" charset="77"/>
              <a:cs typeface="Poppins" pitchFamily="2" charset="77"/>
            </a:endParaRPr>
          </a:p>
        </p:txBody>
      </p:sp>
      <p:cxnSp>
        <p:nvCxnSpPr>
          <p:cNvPr id="12" name="Straight Connector 11">
            <a:extLst>
              <a:ext uri="{FF2B5EF4-FFF2-40B4-BE49-F238E27FC236}">
                <a16:creationId xmlns:a16="http://schemas.microsoft.com/office/drawing/2014/main" id="{D2A60CCE-63F2-8D52-2B1B-4A0B909C1323}"/>
              </a:ext>
            </a:extLst>
          </p:cNvPr>
          <p:cNvCxnSpPr>
            <a:cxnSpLocks/>
          </p:cNvCxnSpPr>
          <p:nvPr userDrawn="1"/>
        </p:nvCxnSpPr>
        <p:spPr>
          <a:xfrm>
            <a:off x="1078753" y="1620095"/>
            <a:ext cx="9173067"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8" name="Text Placeholder 14">
            <a:extLst>
              <a:ext uri="{FF2B5EF4-FFF2-40B4-BE49-F238E27FC236}">
                <a16:creationId xmlns:a16="http://schemas.microsoft.com/office/drawing/2014/main" id="{C0E15828-35EF-D740-463A-42942AD8BABD}"/>
              </a:ext>
            </a:extLst>
          </p:cNvPr>
          <p:cNvSpPr>
            <a:spLocks noGrp="1"/>
          </p:cNvSpPr>
          <p:nvPr>
            <p:ph type="body" sz="quarter" idx="14" hasCustomPrompt="1"/>
          </p:nvPr>
        </p:nvSpPr>
        <p:spPr>
          <a:xfrm>
            <a:off x="1087212" y="2047551"/>
            <a:ext cx="4399188" cy="347907"/>
          </a:xfrm>
          <a:prstGeom prst="rect">
            <a:avLst/>
          </a:prstGeom>
        </p:spPr>
        <p:txBody>
          <a:bodyPr>
            <a:noAutofit/>
          </a:bodyPr>
          <a:lstStyle>
            <a:lvl1pPr marL="0" indent="0">
              <a:buNone/>
              <a:defRPr sz="1600" b="1" i="0">
                <a:latin typeface="Poppins" pitchFamily="2" charset="77"/>
                <a:cs typeface="Poppins" pitchFamily="2" charset="77"/>
              </a:defRPr>
            </a:lvl1pPr>
          </a:lstStyle>
          <a:p>
            <a:pPr lvl="0"/>
            <a:r>
              <a:rPr lang="en-US" sz="1400" dirty="0">
                <a:latin typeface="Poppins" pitchFamily="2" charset="77"/>
                <a:cs typeface="Poppins" pitchFamily="2" charset="77"/>
              </a:rPr>
              <a:t>Headline Goes Here</a:t>
            </a:r>
            <a:endParaRPr lang="en-US" dirty="0"/>
          </a:p>
        </p:txBody>
      </p:sp>
      <p:sp>
        <p:nvSpPr>
          <p:cNvPr id="23" name="Text Placeholder 22">
            <a:extLst>
              <a:ext uri="{FF2B5EF4-FFF2-40B4-BE49-F238E27FC236}">
                <a16:creationId xmlns:a16="http://schemas.microsoft.com/office/drawing/2014/main" id="{43BA919B-ECA1-5F48-A942-6D08CC858881}"/>
              </a:ext>
            </a:extLst>
          </p:cNvPr>
          <p:cNvSpPr>
            <a:spLocks noGrp="1"/>
          </p:cNvSpPr>
          <p:nvPr>
            <p:ph type="body" sz="quarter" idx="15" hasCustomPrompt="1"/>
          </p:nvPr>
        </p:nvSpPr>
        <p:spPr>
          <a:xfrm>
            <a:off x="1078753" y="2586730"/>
            <a:ext cx="9173323" cy="3505319"/>
          </a:xfrm>
          <a:prstGeom prst="rect">
            <a:avLst/>
          </a:prstGeom>
        </p:spPr>
        <p:txBody>
          <a:bodyPr>
            <a:noAutofit/>
          </a:bodyPr>
          <a:lstStyle>
            <a:lvl1pPr marL="0" marR="0" indent="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None/>
              <a:tabLst/>
              <a:defRPr sz="1400" b="0" i="0">
                <a:solidFill>
                  <a:schemeClr val="tx1"/>
                </a:solidFill>
                <a:latin typeface="Gotham Medium" panose="02000604030000020004" pitchFamily="2" charset="0"/>
                <a:cs typeface="Poppins" pitchFamily="2" charset="77"/>
              </a:defRPr>
            </a:lvl1pPr>
            <a:lvl2pPr>
              <a:buClr>
                <a:schemeClr val="accent3"/>
              </a:buClr>
              <a:defRPr sz="1400">
                <a:latin typeface="Poppins" pitchFamily="2" charset="77"/>
                <a:cs typeface="Poppins" pitchFamily="2" charset="77"/>
              </a:defRPr>
            </a:lvl2pPr>
            <a:lvl3pPr>
              <a:buClr>
                <a:schemeClr val="accent3"/>
              </a:buClr>
              <a:defRPr sz="1400">
                <a:latin typeface="Poppins" pitchFamily="2" charset="77"/>
                <a:cs typeface="Poppins" pitchFamily="2" charset="77"/>
              </a:defRPr>
            </a:lvl3pPr>
            <a:lvl4pPr>
              <a:buClr>
                <a:schemeClr val="accent3"/>
              </a:buClr>
              <a:defRPr sz="1400">
                <a:latin typeface="Poppins" pitchFamily="2" charset="77"/>
                <a:cs typeface="Poppins" pitchFamily="2" charset="77"/>
              </a:defRPr>
            </a:lvl4pPr>
            <a:lvl5pPr>
              <a:buClr>
                <a:schemeClr val="accent3"/>
              </a:buClr>
              <a:defRPr sz="1400">
                <a:latin typeface="Poppins" pitchFamily="2" charset="77"/>
                <a:cs typeface="Poppins" pitchFamily="2" charset="77"/>
              </a:defRPr>
            </a:lvl5pPr>
          </a:lstStyle>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r>
              <a:rPr lang="en-US" dirty="0"/>
              <a:t>This is an example of body copy. Please use Poppins at 12pt font and make sure to use 1.5 line spacing.</a:t>
            </a:r>
          </a:p>
          <a:p>
            <a:pPr marL="228600" marR="0" lvl="0" indent="-228600" algn="l" defTabSz="914400" rtl="0" eaLnBrk="1" fontAlgn="auto" latinLnBrk="0" hangingPunct="1">
              <a:lnSpc>
                <a:spcPct val="90000"/>
              </a:lnSpc>
              <a:spcBef>
                <a:spcPts val="1000"/>
              </a:spcBef>
              <a:spcAft>
                <a:spcPts val="0"/>
              </a:spcAft>
              <a:buClr>
                <a:schemeClr val="accent3"/>
              </a:buClr>
              <a:buSzTx/>
              <a:buFont typeface="Arial" panose="020B0604020202020204" pitchFamily="34" charset="0"/>
              <a:buChar char="•"/>
              <a:tabLst/>
              <a:defRPr/>
            </a:pPr>
            <a:endParaRPr lang="en-US" dirty="0"/>
          </a:p>
        </p:txBody>
      </p:sp>
      <p:sp>
        <p:nvSpPr>
          <p:cNvPr id="2" name="Slide Number Placeholder 1">
            <a:extLst>
              <a:ext uri="{FF2B5EF4-FFF2-40B4-BE49-F238E27FC236}">
                <a16:creationId xmlns:a16="http://schemas.microsoft.com/office/drawing/2014/main" id="{C7A7833B-D9E0-34F2-5353-BDCF1AC134C7}"/>
              </a:ext>
            </a:extLst>
          </p:cNvPr>
          <p:cNvSpPr>
            <a:spLocks noGrp="1"/>
          </p:cNvSpPr>
          <p:nvPr>
            <p:ph type="sldNum" sz="quarter" idx="4"/>
          </p:nvPr>
        </p:nvSpPr>
        <p:spPr>
          <a:xfrm rot="16200000">
            <a:off x="-1057345" y="1334818"/>
            <a:ext cx="2743200" cy="365125"/>
          </a:xfrm>
          <a:prstGeom prst="rect">
            <a:avLst/>
          </a:prstGeom>
        </p:spPr>
        <p:txBody>
          <a:bodyPr vert="horz" lIns="91440" tIns="45720" rIns="91440" bIns="45720" rtlCol="0" anchor="ctr"/>
          <a:lstStyle>
            <a:lvl1pPr algn="r">
              <a:defRPr sz="1200" b="1">
                <a:solidFill>
                  <a:schemeClr val="tx1"/>
                </a:solidFill>
                <a:latin typeface="Poppins" pitchFamily="2" charset="77"/>
                <a:cs typeface="Poppins" pitchFamily="2" charset="77"/>
              </a:defRPr>
            </a:lvl1pPr>
          </a:lstStyle>
          <a:p>
            <a:r>
              <a:rPr lang="en-US"/>
              <a:t>Page </a:t>
            </a:r>
            <a:fld id="{970E80F6-54D7-044E-9492-415CC141AA8E}" type="slidenum">
              <a:rPr lang="en-US" smtClean="0"/>
              <a:pPr/>
              <a:t>‹#›</a:t>
            </a:fld>
            <a:endParaRPr lang="en-US"/>
          </a:p>
        </p:txBody>
      </p:sp>
      <p:sp>
        <p:nvSpPr>
          <p:cNvPr id="4" name="Title 3">
            <a:extLst>
              <a:ext uri="{FF2B5EF4-FFF2-40B4-BE49-F238E27FC236}">
                <a16:creationId xmlns:a16="http://schemas.microsoft.com/office/drawing/2014/main" id="{C2187BF7-183F-19EE-CFBD-17925C131F33}"/>
              </a:ext>
            </a:extLst>
          </p:cNvPr>
          <p:cNvSpPr>
            <a:spLocks noGrp="1"/>
          </p:cNvSpPr>
          <p:nvPr>
            <p:ph type="title"/>
          </p:nvPr>
        </p:nvSpPr>
        <p:spPr>
          <a:xfrm>
            <a:off x="1078753" y="840758"/>
            <a:ext cx="9173068" cy="678760"/>
          </a:xfrm>
          <a:prstGeom prst="rect">
            <a:avLst/>
          </a:prstGeom>
        </p:spPr>
        <p:txBody>
          <a:bodyPr/>
          <a:lstStyle>
            <a:lvl1pPr>
              <a:defRPr sz="4000" b="1">
                <a:solidFill>
                  <a:schemeClr val="tx1"/>
                </a:solidFill>
                <a:latin typeface="Gotham Medium" panose="02000604030000020004" pitchFamily="2" charset="0"/>
                <a:cs typeface="Poppins" pitchFamily="2" charset="77"/>
              </a:defRPr>
            </a:lvl1pPr>
          </a:lstStyle>
          <a:p>
            <a:r>
              <a:rPr lang="en-US" dirty="0"/>
              <a:t>Click to edit Master title style</a:t>
            </a:r>
          </a:p>
        </p:txBody>
      </p:sp>
      <p:pic>
        <p:nvPicPr>
          <p:cNvPr id="3" name="Picture 2" descr="A close-up of a black background&#10;&#10;Description automatically generated">
            <a:extLst>
              <a:ext uri="{FF2B5EF4-FFF2-40B4-BE49-F238E27FC236}">
                <a16:creationId xmlns:a16="http://schemas.microsoft.com/office/drawing/2014/main" id="{EE072281-5AD1-4DE3-1038-4283BEC2444F}"/>
              </a:ext>
            </a:extLst>
          </p:cNvPr>
          <p:cNvPicPr>
            <a:picLocks noChangeAspect="1"/>
          </p:cNvPicPr>
          <p:nvPr userDrawn="1"/>
        </p:nvPicPr>
        <p:blipFill>
          <a:blip r:embed="rId2"/>
          <a:stretch>
            <a:fillRect/>
          </a:stretch>
        </p:blipFill>
        <p:spPr>
          <a:xfrm>
            <a:off x="9341081" y="6220839"/>
            <a:ext cx="1759287" cy="447736"/>
          </a:xfrm>
          <a:prstGeom prst="rect">
            <a:avLst/>
          </a:prstGeom>
        </p:spPr>
      </p:pic>
    </p:spTree>
    <p:extLst>
      <p:ext uri="{BB962C8B-B14F-4D97-AF65-F5344CB8AC3E}">
        <p14:creationId xmlns:p14="http://schemas.microsoft.com/office/powerpoint/2010/main" val="3549237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78753" y="1996228"/>
            <a:ext cx="4478627" cy="4021012"/>
          </a:xfrm>
        </p:spPr>
        <p:txBody>
          <a:bodyPr/>
          <a:lstStyle>
            <a:lvl1pPr>
              <a:defRPr>
                <a:latin typeface="Gotham Medium" panose="02000604030000020004" pitchFamily="2" charset="0"/>
              </a:defRPr>
            </a:lvl1pPr>
            <a:lvl2pPr>
              <a:defRPr>
                <a:latin typeface="Gotham Medium" panose="02000604030000020004" pitchFamily="2" charset="0"/>
              </a:defRPr>
            </a:lvl2pPr>
            <a:lvl3pPr>
              <a:defRPr>
                <a:latin typeface="Gotham Medium" panose="02000604030000020004" pitchFamily="2" charset="0"/>
              </a:defRPr>
            </a:lvl3pPr>
            <a:lvl4pPr>
              <a:defRPr>
                <a:latin typeface="Gotham Medium" panose="02000604030000020004" pitchFamily="2" charset="0"/>
              </a:defRPr>
            </a:lvl4pPr>
            <a:lvl5pPr>
              <a:defRPr>
                <a:latin typeface="Gotham Medium" panose="0200060403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773193" y="1996228"/>
            <a:ext cx="4478627" cy="4021012"/>
          </a:xfrm>
        </p:spPr>
        <p:txBody>
          <a:bodyPr/>
          <a:lstStyle>
            <a:lvl1pPr>
              <a:defRPr>
                <a:latin typeface="Gotham Medium" panose="02000604030000020004" pitchFamily="2" charset="0"/>
              </a:defRPr>
            </a:lvl1pPr>
            <a:lvl2pPr>
              <a:defRPr>
                <a:latin typeface="Gotham Medium" panose="02000604030000020004" pitchFamily="2" charset="0"/>
              </a:defRPr>
            </a:lvl2pPr>
            <a:lvl3pPr>
              <a:defRPr>
                <a:latin typeface="Gotham Medium" panose="02000604030000020004" pitchFamily="2" charset="0"/>
              </a:defRPr>
            </a:lvl3pPr>
            <a:lvl4pPr>
              <a:defRPr>
                <a:latin typeface="Gotham Medium" panose="02000604030000020004" pitchFamily="2" charset="0"/>
              </a:defRPr>
            </a:lvl4pPr>
            <a:lvl5pPr>
              <a:defRPr>
                <a:latin typeface="Gotham Medium" panose="0200060403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0FF2B25B-AA50-966E-4892-4232127E8D40}"/>
              </a:ext>
            </a:extLst>
          </p:cNvPr>
          <p:cNvCxnSpPr>
            <a:cxnSpLocks/>
          </p:cNvCxnSpPr>
          <p:nvPr userDrawn="1"/>
        </p:nvCxnSpPr>
        <p:spPr>
          <a:xfrm>
            <a:off x="1078753" y="1620095"/>
            <a:ext cx="917306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Title 3">
            <a:extLst>
              <a:ext uri="{FF2B5EF4-FFF2-40B4-BE49-F238E27FC236}">
                <a16:creationId xmlns:a16="http://schemas.microsoft.com/office/drawing/2014/main" id="{C563308A-092C-EBB2-5E1E-77B60572A29F}"/>
              </a:ext>
            </a:extLst>
          </p:cNvPr>
          <p:cNvSpPr>
            <a:spLocks noGrp="1"/>
          </p:cNvSpPr>
          <p:nvPr>
            <p:ph type="title"/>
          </p:nvPr>
        </p:nvSpPr>
        <p:spPr>
          <a:xfrm>
            <a:off x="1078753" y="840758"/>
            <a:ext cx="9173068" cy="678760"/>
          </a:xfrm>
          <a:prstGeom prst="rect">
            <a:avLst/>
          </a:prstGeom>
        </p:spPr>
        <p:txBody>
          <a:bodyPr/>
          <a:lstStyle>
            <a:lvl1pPr>
              <a:defRPr sz="4000" b="1">
                <a:solidFill>
                  <a:schemeClr val="tx1"/>
                </a:solidFill>
                <a:latin typeface="Gotham Medium" panose="02000604030000020004" pitchFamily="2" charset="0"/>
                <a:cs typeface="Poppins" pitchFamily="2" charset="77"/>
              </a:defRPr>
            </a:lvl1pPr>
          </a:lstStyle>
          <a:p>
            <a:r>
              <a:rPr lang="en-US" dirty="0"/>
              <a:t>Click to edit Master title style</a:t>
            </a:r>
          </a:p>
        </p:txBody>
      </p:sp>
      <p:pic>
        <p:nvPicPr>
          <p:cNvPr id="10" name="Picture 9" descr="A close-up of a black background&#10;&#10;Description automatically generated">
            <a:extLst>
              <a:ext uri="{FF2B5EF4-FFF2-40B4-BE49-F238E27FC236}">
                <a16:creationId xmlns:a16="http://schemas.microsoft.com/office/drawing/2014/main" id="{69292050-F662-FE47-8540-A24BF859DE14}"/>
              </a:ext>
            </a:extLst>
          </p:cNvPr>
          <p:cNvPicPr>
            <a:picLocks noChangeAspect="1"/>
          </p:cNvPicPr>
          <p:nvPr userDrawn="1"/>
        </p:nvPicPr>
        <p:blipFill>
          <a:blip r:embed="rId2"/>
          <a:stretch>
            <a:fillRect/>
          </a:stretch>
        </p:blipFill>
        <p:spPr>
          <a:xfrm>
            <a:off x="9341081" y="6220839"/>
            <a:ext cx="1759287" cy="447736"/>
          </a:xfrm>
          <a:prstGeom prst="rect">
            <a:avLst/>
          </a:prstGeom>
        </p:spPr>
      </p:pic>
      <p:sp>
        <p:nvSpPr>
          <p:cNvPr id="11" name="Rectangle 10">
            <a:extLst>
              <a:ext uri="{FF2B5EF4-FFF2-40B4-BE49-F238E27FC236}">
                <a16:creationId xmlns:a16="http://schemas.microsoft.com/office/drawing/2014/main" id="{4041FB6E-E6C8-CC77-B189-FF5172377C66}"/>
              </a:ext>
            </a:extLst>
          </p:cNvPr>
          <p:cNvSpPr/>
          <p:nvPr userDrawn="1"/>
        </p:nvSpPr>
        <p:spPr>
          <a:xfrm>
            <a:off x="11302583" y="0"/>
            <a:ext cx="889415" cy="6858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b="0" i="0">
              <a:latin typeface="Poppins" pitchFamily="2" charset="77"/>
              <a:cs typeface="Poppins" pitchFamily="2" charset="77"/>
            </a:endParaRPr>
          </a:p>
        </p:txBody>
      </p:sp>
      <p:sp>
        <p:nvSpPr>
          <p:cNvPr id="12" name="Slide Number Placeholder 1">
            <a:extLst>
              <a:ext uri="{FF2B5EF4-FFF2-40B4-BE49-F238E27FC236}">
                <a16:creationId xmlns:a16="http://schemas.microsoft.com/office/drawing/2014/main" id="{8C9840D1-1BFE-5FDC-A000-855517035984}"/>
              </a:ext>
            </a:extLst>
          </p:cNvPr>
          <p:cNvSpPr>
            <a:spLocks noGrp="1"/>
          </p:cNvSpPr>
          <p:nvPr>
            <p:ph type="sldNum" sz="quarter" idx="4"/>
          </p:nvPr>
        </p:nvSpPr>
        <p:spPr>
          <a:xfrm rot="16200000">
            <a:off x="-1057345" y="1334818"/>
            <a:ext cx="2743200" cy="365125"/>
          </a:xfrm>
          <a:prstGeom prst="rect">
            <a:avLst/>
          </a:prstGeom>
        </p:spPr>
        <p:txBody>
          <a:bodyPr vert="horz" lIns="91440" tIns="45720" rIns="91440" bIns="45720" rtlCol="0" anchor="ctr"/>
          <a:lstStyle>
            <a:lvl1pPr algn="r">
              <a:defRPr sz="1200" b="1">
                <a:solidFill>
                  <a:schemeClr val="tx1"/>
                </a:solidFill>
                <a:latin typeface="Poppins" pitchFamily="2" charset="77"/>
                <a:cs typeface="Poppins" pitchFamily="2" charset="77"/>
              </a:defRPr>
            </a:lvl1pPr>
          </a:lstStyle>
          <a:p>
            <a:r>
              <a:rPr lang="en-US"/>
              <a:t>Page </a:t>
            </a:r>
            <a:fld id="{970E80F6-54D7-044E-9492-415CC141AA8E}" type="slidenum">
              <a:rPr lang="en-US" smtClean="0"/>
              <a:pPr/>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78753" y="1996228"/>
            <a:ext cx="4478627" cy="4021012"/>
          </a:xfrm>
        </p:spPr>
        <p:txBody>
          <a:bodyPr/>
          <a:lstStyle>
            <a:lvl1pPr>
              <a:defRPr>
                <a:latin typeface="Gotham Medium" panose="02000604030000020004" pitchFamily="2" charset="0"/>
              </a:defRPr>
            </a:lvl1pPr>
            <a:lvl2pPr>
              <a:defRPr>
                <a:latin typeface="Gotham Medium" panose="02000604030000020004" pitchFamily="2" charset="0"/>
              </a:defRPr>
            </a:lvl2pPr>
            <a:lvl3pPr>
              <a:defRPr>
                <a:latin typeface="Gotham Medium" panose="02000604030000020004" pitchFamily="2" charset="0"/>
              </a:defRPr>
            </a:lvl3pPr>
            <a:lvl4pPr>
              <a:defRPr>
                <a:latin typeface="Gotham Medium" panose="02000604030000020004" pitchFamily="2" charset="0"/>
              </a:defRPr>
            </a:lvl4pPr>
            <a:lvl5pPr>
              <a:defRPr>
                <a:latin typeface="Gotham Medium" panose="0200060403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773193" y="1996228"/>
            <a:ext cx="4478627" cy="4021012"/>
          </a:xfrm>
        </p:spPr>
        <p:txBody>
          <a:bodyPr/>
          <a:lstStyle>
            <a:lvl1pPr>
              <a:defRPr>
                <a:latin typeface="Gotham Medium" panose="02000604030000020004" pitchFamily="2" charset="0"/>
              </a:defRPr>
            </a:lvl1pPr>
            <a:lvl2pPr>
              <a:defRPr>
                <a:latin typeface="Gotham Medium" panose="02000604030000020004" pitchFamily="2" charset="0"/>
              </a:defRPr>
            </a:lvl2pPr>
            <a:lvl3pPr>
              <a:defRPr>
                <a:latin typeface="Gotham Medium" panose="02000604030000020004" pitchFamily="2" charset="0"/>
              </a:defRPr>
            </a:lvl3pPr>
            <a:lvl4pPr>
              <a:defRPr>
                <a:latin typeface="Gotham Medium" panose="02000604030000020004" pitchFamily="2" charset="0"/>
              </a:defRPr>
            </a:lvl4pPr>
            <a:lvl5pPr>
              <a:defRPr>
                <a:latin typeface="Gotham Medium" panose="0200060403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0FF2B25B-AA50-966E-4892-4232127E8D40}"/>
              </a:ext>
            </a:extLst>
          </p:cNvPr>
          <p:cNvCxnSpPr>
            <a:cxnSpLocks/>
          </p:cNvCxnSpPr>
          <p:nvPr userDrawn="1"/>
        </p:nvCxnSpPr>
        <p:spPr>
          <a:xfrm>
            <a:off x="1078753" y="1620095"/>
            <a:ext cx="9173067"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Title 3">
            <a:extLst>
              <a:ext uri="{FF2B5EF4-FFF2-40B4-BE49-F238E27FC236}">
                <a16:creationId xmlns:a16="http://schemas.microsoft.com/office/drawing/2014/main" id="{C563308A-092C-EBB2-5E1E-77B60572A29F}"/>
              </a:ext>
            </a:extLst>
          </p:cNvPr>
          <p:cNvSpPr>
            <a:spLocks noGrp="1"/>
          </p:cNvSpPr>
          <p:nvPr>
            <p:ph type="title"/>
          </p:nvPr>
        </p:nvSpPr>
        <p:spPr>
          <a:xfrm>
            <a:off x="1078753" y="840758"/>
            <a:ext cx="9173068" cy="678760"/>
          </a:xfrm>
          <a:prstGeom prst="rect">
            <a:avLst/>
          </a:prstGeom>
        </p:spPr>
        <p:txBody>
          <a:bodyPr/>
          <a:lstStyle>
            <a:lvl1pPr>
              <a:defRPr sz="4000" b="1">
                <a:solidFill>
                  <a:schemeClr val="tx1"/>
                </a:solidFill>
                <a:latin typeface="Gotham Medium" panose="02000604030000020004" pitchFamily="2" charset="0"/>
                <a:cs typeface="Poppins" pitchFamily="2" charset="77"/>
              </a:defRPr>
            </a:lvl1pPr>
          </a:lstStyle>
          <a:p>
            <a:r>
              <a:rPr lang="en-US" dirty="0"/>
              <a:t>Click to edit Master title style</a:t>
            </a:r>
          </a:p>
        </p:txBody>
      </p:sp>
      <p:pic>
        <p:nvPicPr>
          <p:cNvPr id="10" name="Picture 9" descr="A close-up of a black background&#10;&#10;Description automatically generated">
            <a:extLst>
              <a:ext uri="{FF2B5EF4-FFF2-40B4-BE49-F238E27FC236}">
                <a16:creationId xmlns:a16="http://schemas.microsoft.com/office/drawing/2014/main" id="{69292050-F662-FE47-8540-A24BF859DE14}"/>
              </a:ext>
            </a:extLst>
          </p:cNvPr>
          <p:cNvPicPr>
            <a:picLocks noChangeAspect="1"/>
          </p:cNvPicPr>
          <p:nvPr userDrawn="1"/>
        </p:nvPicPr>
        <p:blipFill>
          <a:blip r:embed="rId2"/>
          <a:stretch>
            <a:fillRect/>
          </a:stretch>
        </p:blipFill>
        <p:spPr>
          <a:xfrm>
            <a:off x="9341081" y="6220839"/>
            <a:ext cx="1759287" cy="447736"/>
          </a:xfrm>
          <a:prstGeom prst="rect">
            <a:avLst/>
          </a:prstGeom>
        </p:spPr>
      </p:pic>
      <p:sp>
        <p:nvSpPr>
          <p:cNvPr id="11" name="Rectangle 10">
            <a:extLst>
              <a:ext uri="{FF2B5EF4-FFF2-40B4-BE49-F238E27FC236}">
                <a16:creationId xmlns:a16="http://schemas.microsoft.com/office/drawing/2014/main" id="{4041FB6E-E6C8-CC77-B189-FF5172377C66}"/>
              </a:ext>
            </a:extLst>
          </p:cNvPr>
          <p:cNvSpPr/>
          <p:nvPr userDrawn="1"/>
        </p:nvSpPr>
        <p:spPr>
          <a:xfrm>
            <a:off x="11302583" y="0"/>
            <a:ext cx="889415" cy="685800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b="0" i="0">
              <a:latin typeface="Poppins" pitchFamily="2" charset="77"/>
              <a:cs typeface="Poppins" pitchFamily="2" charset="77"/>
            </a:endParaRPr>
          </a:p>
        </p:txBody>
      </p:sp>
      <p:sp>
        <p:nvSpPr>
          <p:cNvPr id="12" name="Slide Number Placeholder 1">
            <a:extLst>
              <a:ext uri="{FF2B5EF4-FFF2-40B4-BE49-F238E27FC236}">
                <a16:creationId xmlns:a16="http://schemas.microsoft.com/office/drawing/2014/main" id="{8C9840D1-1BFE-5FDC-A000-855517035984}"/>
              </a:ext>
            </a:extLst>
          </p:cNvPr>
          <p:cNvSpPr>
            <a:spLocks noGrp="1"/>
          </p:cNvSpPr>
          <p:nvPr>
            <p:ph type="sldNum" sz="quarter" idx="4"/>
          </p:nvPr>
        </p:nvSpPr>
        <p:spPr>
          <a:xfrm rot="16200000">
            <a:off x="-1057345" y="1334818"/>
            <a:ext cx="2743200" cy="365125"/>
          </a:xfrm>
          <a:prstGeom prst="rect">
            <a:avLst/>
          </a:prstGeom>
        </p:spPr>
        <p:txBody>
          <a:bodyPr vert="horz" lIns="91440" tIns="45720" rIns="91440" bIns="45720" rtlCol="0" anchor="ctr"/>
          <a:lstStyle>
            <a:lvl1pPr algn="r">
              <a:defRPr sz="1200" b="1">
                <a:solidFill>
                  <a:schemeClr val="tx1"/>
                </a:solidFill>
                <a:latin typeface="Poppins" pitchFamily="2" charset="77"/>
                <a:cs typeface="Poppins" pitchFamily="2" charset="77"/>
              </a:defRPr>
            </a:lvl1pPr>
          </a:lstStyle>
          <a:p>
            <a:r>
              <a:rPr lang="en-US"/>
              <a:t>Page </a:t>
            </a:r>
            <a:fld id="{970E80F6-54D7-044E-9492-415CC141AA8E}" type="slidenum">
              <a:rPr lang="en-US" smtClean="0"/>
              <a:pPr/>
              <a:t>‹#›</a:t>
            </a:fld>
            <a:endParaRPr lang="en-US"/>
          </a:p>
        </p:txBody>
      </p:sp>
    </p:spTree>
    <p:extLst>
      <p:ext uri="{BB962C8B-B14F-4D97-AF65-F5344CB8AC3E}">
        <p14:creationId xmlns:p14="http://schemas.microsoft.com/office/powerpoint/2010/main" val="1127356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19A642EB-08FD-C94D-9FA9-DF5F86EF7B5A}"/>
              </a:ext>
            </a:extLst>
          </p:cNvPr>
          <p:cNvSpPr>
            <a:spLocks noGrp="1"/>
          </p:cNvSpPr>
          <p:nvPr>
            <p:ph sz="quarter" idx="10"/>
          </p:nvPr>
        </p:nvSpPr>
        <p:spPr>
          <a:xfrm>
            <a:off x="1078752" y="1996242"/>
            <a:ext cx="9173067" cy="4023558"/>
          </a:xfrm>
          <a:prstGeom prst="rect">
            <a:avLst/>
          </a:prstGeom>
        </p:spPr>
        <p:txBody>
          <a:bodyPr/>
          <a:lstStyle>
            <a:lvl1pPr>
              <a:defRPr>
                <a:latin typeface="Gotham Medium" panose="02000604030000020004" pitchFamily="2" charset="0"/>
              </a:defRPr>
            </a:lvl1pPr>
            <a:lvl2pPr>
              <a:defRPr>
                <a:latin typeface="Gotham Medium" panose="02000604030000020004" pitchFamily="2" charset="0"/>
              </a:defRPr>
            </a:lvl2pPr>
            <a:lvl3pPr>
              <a:defRPr>
                <a:latin typeface="Gotham Medium" panose="02000604030000020004" pitchFamily="2" charset="0"/>
              </a:defRPr>
            </a:lvl3pPr>
            <a:lvl4pPr>
              <a:defRPr>
                <a:latin typeface="Gotham Medium" panose="02000604030000020004" pitchFamily="2" charset="0"/>
              </a:defRPr>
            </a:lvl4pPr>
            <a:lvl5pPr>
              <a:defRPr>
                <a:latin typeface="Gotham Medium" panose="0200060403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 name="Straight Connector 1">
            <a:extLst>
              <a:ext uri="{FF2B5EF4-FFF2-40B4-BE49-F238E27FC236}">
                <a16:creationId xmlns:a16="http://schemas.microsoft.com/office/drawing/2014/main" id="{16293B5D-8C7F-A6EC-EDB0-35B69B462555}"/>
              </a:ext>
            </a:extLst>
          </p:cNvPr>
          <p:cNvCxnSpPr>
            <a:cxnSpLocks/>
          </p:cNvCxnSpPr>
          <p:nvPr userDrawn="1"/>
        </p:nvCxnSpPr>
        <p:spPr>
          <a:xfrm>
            <a:off x="1078753" y="1620095"/>
            <a:ext cx="917306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itle 3">
            <a:extLst>
              <a:ext uri="{FF2B5EF4-FFF2-40B4-BE49-F238E27FC236}">
                <a16:creationId xmlns:a16="http://schemas.microsoft.com/office/drawing/2014/main" id="{A04B45B7-74BF-1CD7-2ED7-2584DCFC0D8D}"/>
              </a:ext>
            </a:extLst>
          </p:cNvPr>
          <p:cNvSpPr>
            <a:spLocks noGrp="1"/>
          </p:cNvSpPr>
          <p:nvPr>
            <p:ph type="title"/>
          </p:nvPr>
        </p:nvSpPr>
        <p:spPr>
          <a:xfrm>
            <a:off x="1078753" y="840758"/>
            <a:ext cx="9173068" cy="678760"/>
          </a:xfrm>
          <a:prstGeom prst="rect">
            <a:avLst/>
          </a:prstGeom>
        </p:spPr>
        <p:txBody>
          <a:bodyPr/>
          <a:lstStyle>
            <a:lvl1pPr>
              <a:defRPr sz="4000" b="1">
                <a:solidFill>
                  <a:schemeClr val="tx1"/>
                </a:solidFill>
                <a:latin typeface="Gotham Medium" panose="02000604030000020004" pitchFamily="2" charset="0"/>
                <a:cs typeface="Poppins" pitchFamily="2" charset="77"/>
              </a:defRPr>
            </a:lvl1pPr>
          </a:lstStyle>
          <a:p>
            <a:r>
              <a:rPr lang="en-US" dirty="0"/>
              <a:t>Click to edit Master title style</a:t>
            </a:r>
          </a:p>
        </p:txBody>
      </p:sp>
      <p:sp>
        <p:nvSpPr>
          <p:cNvPr id="6" name="Rectangle 5">
            <a:extLst>
              <a:ext uri="{FF2B5EF4-FFF2-40B4-BE49-F238E27FC236}">
                <a16:creationId xmlns:a16="http://schemas.microsoft.com/office/drawing/2014/main" id="{225F0D92-44AE-DEE1-EB04-3145E46E5C7C}"/>
              </a:ext>
            </a:extLst>
          </p:cNvPr>
          <p:cNvSpPr/>
          <p:nvPr userDrawn="1"/>
        </p:nvSpPr>
        <p:spPr>
          <a:xfrm>
            <a:off x="11302583" y="0"/>
            <a:ext cx="889415" cy="6858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b="0" i="0">
              <a:latin typeface="Poppins" pitchFamily="2" charset="77"/>
              <a:cs typeface="Poppins" pitchFamily="2" charset="77"/>
            </a:endParaRPr>
          </a:p>
        </p:txBody>
      </p:sp>
      <p:pic>
        <p:nvPicPr>
          <p:cNvPr id="7" name="Picture 6" descr="A close-up of a black background&#10;&#10;Description automatically generated">
            <a:extLst>
              <a:ext uri="{FF2B5EF4-FFF2-40B4-BE49-F238E27FC236}">
                <a16:creationId xmlns:a16="http://schemas.microsoft.com/office/drawing/2014/main" id="{7451EED8-DB50-D395-F8B4-0B809C2F5F73}"/>
              </a:ext>
            </a:extLst>
          </p:cNvPr>
          <p:cNvPicPr>
            <a:picLocks noChangeAspect="1"/>
          </p:cNvPicPr>
          <p:nvPr userDrawn="1"/>
        </p:nvPicPr>
        <p:blipFill>
          <a:blip r:embed="rId2"/>
          <a:stretch>
            <a:fillRect/>
          </a:stretch>
        </p:blipFill>
        <p:spPr>
          <a:xfrm>
            <a:off x="9341081" y="6220839"/>
            <a:ext cx="1759287" cy="447736"/>
          </a:xfrm>
          <a:prstGeom prst="rect">
            <a:avLst/>
          </a:prstGeom>
        </p:spPr>
      </p:pic>
      <p:sp>
        <p:nvSpPr>
          <p:cNvPr id="9" name="Slide Number Placeholder 1">
            <a:extLst>
              <a:ext uri="{FF2B5EF4-FFF2-40B4-BE49-F238E27FC236}">
                <a16:creationId xmlns:a16="http://schemas.microsoft.com/office/drawing/2014/main" id="{9B50ECD1-A0D0-65B1-4580-CF7484DDD5E5}"/>
              </a:ext>
            </a:extLst>
          </p:cNvPr>
          <p:cNvSpPr>
            <a:spLocks noGrp="1"/>
          </p:cNvSpPr>
          <p:nvPr>
            <p:ph type="sldNum" sz="quarter" idx="4"/>
          </p:nvPr>
        </p:nvSpPr>
        <p:spPr>
          <a:xfrm rot="16200000">
            <a:off x="-1057345" y="1334818"/>
            <a:ext cx="2743200" cy="365125"/>
          </a:xfrm>
          <a:prstGeom prst="rect">
            <a:avLst/>
          </a:prstGeom>
        </p:spPr>
        <p:txBody>
          <a:bodyPr vert="horz" lIns="91440" tIns="45720" rIns="91440" bIns="45720" rtlCol="0" anchor="ctr"/>
          <a:lstStyle>
            <a:lvl1pPr algn="r">
              <a:defRPr sz="1200" b="1">
                <a:solidFill>
                  <a:schemeClr val="tx1"/>
                </a:solidFill>
                <a:latin typeface="Poppins" pitchFamily="2" charset="77"/>
                <a:cs typeface="Poppins" pitchFamily="2" charset="77"/>
              </a:defRPr>
            </a:lvl1pPr>
          </a:lstStyle>
          <a:p>
            <a:r>
              <a:rPr lang="en-US"/>
              <a:t>Page </a:t>
            </a:r>
            <a:fld id="{970E80F6-54D7-044E-9492-415CC141AA8E}" type="slidenum">
              <a:rPr lang="en-US" smtClean="0"/>
              <a:pPr/>
              <a:t>‹#›</a:t>
            </a:fld>
            <a:endParaRPr lang="en-US"/>
          </a:p>
        </p:txBody>
      </p:sp>
    </p:spTree>
    <p:extLst>
      <p:ext uri="{BB962C8B-B14F-4D97-AF65-F5344CB8AC3E}">
        <p14:creationId xmlns:p14="http://schemas.microsoft.com/office/powerpoint/2010/main" val="1934072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1">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19A642EB-08FD-C94D-9FA9-DF5F86EF7B5A}"/>
              </a:ext>
            </a:extLst>
          </p:cNvPr>
          <p:cNvSpPr>
            <a:spLocks noGrp="1"/>
          </p:cNvSpPr>
          <p:nvPr>
            <p:ph sz="quarter" idx="10"/>
          </p:nvPr>
        </p:nvSpPr>
        <p:spPr>
          <a:xfrm>
            <a:off x="1078752" y="1996242"/>
            <a:ext cx="9173067" cy="4023558"/>
          </a:xfrm>
          <a:prstGeom prst="rect">
            <a:avLst/>
          </a:prstGeom>
        </p:spPr>
        <p:txBody>
          <a:bodyPr/>
          <a:lstStyle>
            <a:lvl1pPr>
              <a:defRPr>
                <a:latin typeface="Gotham Medium" panose="02000604030000020004" pitchFamily="2" charset="0"/>
              </a:defRPr>
            </a:lvl1pPr>
            <a:lvl2pPr>
              <a:defRPr>
                <a:latin typeface="Gotham Medium" panose="02000604030000020004" pitchFamily="2" charset="0"/>
              </a:defRPr>
            </a:lvl2pPr>
            <a:lvl3pPr>
              <a:defRPr>
                <a:latin typeface="Gotham Medium" panose="02000604030000020004" pitchFamily="2" charset="0"/>
              </a:defRPr>
            </a:lvl3pPr>
            <a:lvl4pPr>
              <a:defRPr>
                <a:latin typeface="Gotham Medium" panose="02000604030000020004" pitchFamily="2" charset="0"/>
              </a:defRPr>
            </a:lvl4pPr>
            <a:lvl5pPr>
              <a:defRPr>
                <a:latin typeface="Gotham Medium" panose="0200060403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 name="Straight Connector 1">
            <a:extLst>
              <a:ext uri="{FF2B5EF4-FFF2-40B4-BE49-F238E27FC236}">
                <a16:creationId xmlns:a16="http://schemas.microsoft.com/office/drawing/2014/main" id="{16293B5D-8C7F-A6EC-EDB0-35B69B462555}"/>
              </a:ext>
            </a:extLst>
          </p:cNvPr>
          <p:cNvCxnSpPr>
            <a:cxnSpLocks/>
          </p:cNvCxnSpPr>
          <p:nvPr userDrawn="1"/>
        </p:nvCxnSpPr>
        <p:spPr>
          <a:xfrm>
            <a:off x="1078753" y="1620095"/>
            <a:ext cx="9173067"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Title 3">
            <a:extLst>
              <a:ext uri="{FF2B5EF4-FFF2-40B4-BE49-F238E27FC236}">
                <a16:creationId xmlns:a16="http://schemas.microsoft.com/office/drawing/2014/main" id="{A04B45B7-74BF-1CD7-2ED7-2584DCFC0D8D}"/>
              </a:ext>
            </a:extLst>
          </p:cNvPr>
          <p:cNvSpPr>
            <a:spLocks noGrp="1"/>
          </p:cNvSpPr>
          <p:nvPr>
            <p:ph type="title"/>
          </p:nvPr>
        </p:nvSpPr>
        <p:spPr>
          <a:xfrm>
            <a:off x="1078753" y="840758"/>
            <a:ext cx="9173068" cy="678760"/>
          </a:xfrm>
          <a:prstGeom prst="rect">
            <a:avLst/>
          </a:prstGeom>
        </p:spPr>
        <p:txBody>
          <a:bodyPr/>
          <a:lstStyle>
            <a:lvl1pPr>
              <a:defRPr sz="4000" b="1">
                <a:solidFill>
                  <a:schemeClr val="tx1"/>
                </a:solidFill>
                <a:latin typeface="Gotham Medium" panose="02000604030000020004" pitchFamily="2" charset="0"/>
                <a:cs typeface="Poppins" pitchFamily="2" charset="77"/>
              </a:defRPr>
            </a:lvl1pPr>
          </a:lstStyle>
          <a:p>
            <a:r>
              <a:rPr lang="en-US" dirty="0"/>
              <a:t>Click to edit Master title style</a:t>
            </a:r>
          </a:p>
        </p:txBody>
      </p:sp>
      <p:sp>
        <p:nvSpPr>
          <p:cNvPr id="6" name="Rectangle 5">
            <a:extLst>
              <a:ext uri="{FF2B5EF4-FFF2-40B4-BE49-F238E27FC236}">
                <a16:creationId xmlns:a16="http://schemas.microsoft.com/office/drawing/2014/main" id="{225F0D92-44AE-DEE1-EB04-3145E46E5C7C}"/>
              </a:ext>
            </a:extLst>
          </p:cNvPr>
          <p:cNvSpPr/>
          <p:nvPr userDrawn="1"/>
        </p:nvSpPr>
        <p:spPr>
          <a:xfrm>
            <a:off x="11302583" y="0"/>
            <a:ext cx="889415" cy="685800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b="0" i="0">
              <a:latin typeface="Poppins" pitchFamily="2" charset="77"/>
              <a:cs typeface="Poppins" pitchFamily="2" charset="77"/>
            </a:endParaRPr>
          </a:p>
        </p:txBody>
      </p:sp>
      <p:pic>
        <p:nvPicPr>
          <p:cNvPr id="7" name="Picture 6" descr="A close-up of a black background&#10;&#10;Description automatically generated">
            <a:extLst>
              <a:ext uri="{FF2B5EF4-FFF2-40B4-BE49-F238E27FC236}">
                <a16:creationId xmlns:a16="http://schemas.microsoft.com/office/drawing/2014/main" id="{7451EED8-DB50-D395-F8B4-0B809C2F5F73}"/>
              </a:ext>
            </a:extLst>
          </p:cNvPr>
          <p:cNvPicPr>
            <a:picLocks noChangeAspect="1"/>
          </p:cNvPicPr>
          <p:nvPr userDrawn="1"/>
        </p:nvPicPr>
        <p:blipFill>
          <a:blip r:embed="rId2"/>
          <a:stretch>
            <a:fillRect/>
          </a:stretch>
        </p:blipFill>
        <p:spPr>
          <a:xfrm>
            <a:off x="9341081" y="6220839"/>
            <a:ext cx="1759287" cy="447736"/>
          </a:xfrm>
          <a:prstGeom prst="rect">
            <a:avLst/>
          </a:prstGeom>
        </p:spPr>
      </p:pic>
      <p:sp>
        <p:nvSpPr>
          <p:cNvPr id="9" name="Slide Number Placeholder 1">
            <a:extLst>
              <a:ext uri="{FF2B5EF4-FFF2-40B4-BE49-F238E27FC236}">
                <a16:creationId xmlns:a16="http://schemas.microsoft.com/office/drawing/2014/main" id="{9B50ECD1-A0D0-65B1-4580-CF7484DDD5E5}"/>
              </a:ext>
            </a:extLst>
          </p:cNvPr>
          <p:cNvSpPr>
            <a:spLocks noGrp="1"/>
          </p:cNvSpPr>
          <p:nvPr>
            <p:ph type="sldNum" sz="quarter" idx="4"/>
          </p:nvPr>
        </p:nvSpPr>
        <p:spPr>
          <a:xfrm rot="16200000">
            <a:off x="-1057345" y="1334818"/>
            <a:ext cx="2743200" cy="365125"/>
          </a:xfrm>
          <a:prstGeom prst="rect">
            <a:avLst/>
          </a:prstGeom>
        </p:spPr>
        <p:txBody>
          <a:bodyPr vert="horz" lIns="91440" tIns="45720" rIns="91440" bIns="45720" rtlCol="0" anchor="ctr"/>
          <a:lstStyle>
            <a:lvl1pPr algn="r">
              <a:defRPr sz="1200" b="1">
                <a:solidFill>
                  <a:schemeClr val="tx1"/>
                </a:solidFill>
                <a:latin typeface="Poppins" pitchFamily="2" charset="77"/>
                <a:cs typeface="Poppins" pitchFamily="2" charset="77"/>
              </a:defRPr>
            </a:lvl1pPr>
          </a:lstStyle>
          <a:p>
            <a:r>
              <a:rPr lang="en-US"/>
              <a:t>Page </a:t>
            </a:r>
            <a:fld id="{970E80F6-54D7-044E-9492-415CC141AA8E}" type="slidenum">
              <a:rPr lang="en-US" smtClean="0"/>
              <a:pPr/>
              <a:t>‹#›</a:t>
            </a:fld>
            <a:endParaRPr lang="en-US"/>
          </a:p>
        </p:txBody>
      </p:sp>
    </p:spTree>
    <p:extLst>
      <p:ext uri="{BB962C8B-B14F-4D97-AF65-F5344CB8AC3E}">
        <p14:creationId xmlns:p14="http://schemas.microsoft.com/office/powerpoint/2010/main" val="1433944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10/4/2024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72" r:id="rId1"/>
    <p:sldLayoutId id="2147483674" r:id="rId2"/>
    <p:sldLayoutId id="2147483673" r:id="rId3"/>
    <p:sldLayoutId id="2147483676" r:id="rId4"/>
    <p:sldLayoutId id="2147483664" r:id="rId5"/>
    <p:sldLayoutId id="2147483677" r:id="rId6"/>
    <p:sldLayoutId id="2147483675" r:id="rId7"/>
    <p:sldLayoutId id="2147483678"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8C2F4-664F-4D4A-8B13-F326579CF77E}"/>
              </a:ext>
            </a:extLst>
          </p:cNvPr>
          <p:cNvSpPr>
            <a:spLocks noGrp="1"/>
          </p:cNvSpPr>
          <p:nvPr>
            <p:ph type="title"/>
          </p:nvPr>
        </p:nvSpPr>
        <p:spPr/>
        <p:txBody>
          <a:bodyPr/>
          <a:lstStyle/>
          <a:p>
            <a:r>
              <a:rPr lang="en-US" sz="4300" dirty="0">
                <a:latin typeface="Poppins"/>
                <a:cs typeface="Poppins"/>
              </a:rPr>
              <a:t>HOPA Time To Talk – </a:t>
            </a:r>
            <a:br>
              <a:rPr lang="en-US" sz="4300" dirty="0">
                <a:latin typeface="Poppins"/>
                <a:cs typeface="Poppins"/>
              </a:rPr>
            </a:br>
            <a:r>
              <a:rPr lang="en-US" sz="4300" dirty="0">
                <a:latin typeface="Poppins"/>
                <a:cs typeface="Poppins"/>
              </a:rPr>
              <a:t>Social Media Captions</a:t>
            </a:r>
            <a:endParaRPr lang="en-US" sz="4300" dirty="0"/>
          </a:p>
        </p:txBody>
      </p:sp>
    </p:spTree>
    <p:extLst>
      <p:ext uri="{BB962C8B-B14F-4D97-AF65-F5344CB8AC3E}">
        <p14:creationId xmlns:p14="http://schemas.microsoft.com/office/powerpoint/2010/main" val="675144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C5556-E442-D956-FF74-251F615C385B}"/>
              </a:ext>
            </a:extLst>
          </p:cNvPr>
          <p:cNvSpPr>
            <a:spLocks noGrp="1"/>
          </p:cNvSpPr>
          <p:nvPr>
            <p:ph type="title"/>
          </p:nvPr>
        </p:nvSpPr>
        <p:spPr/>
        <p:txBody>
          <a:bodyPr/>
          <a:lstStyle/>
          <a:p>
            <a:r>
              <a:rPr lang="en-US" b="1" dirty="0">
                <a:solidFill>
                  <a:schemeClr val="accent2"/>
                </a:solidFill>
                <a:latin typeface="Poppins"/>
                <a:cs typeface="Poppins"/>
              </a:rPr>
              <a:t>Social Media </a:t>
            </a:r>
            <a:r>
              <a:rPr lang="en-US" dirty="0">
                <a:latin typeface="Poppins"/>
                <a:cs typeface="Poppins"/>
              </a:rPr>
              <a:t>Content</a:t>
            </a:r>
            <a:endParaRPr lang="en-US" dirty="0">
              <a:effectLst/>
              <a:cs typeface="Poppins"/>
            </a:endParaRPr>
          </a:p>
        </p:txBody>
      </p:sp>
    </p:spTree>
    <p:extLst>
      <p:ext uri="{BB962C8B-B14F-4D97-AF65-F5344CB8AC3E}">
        <p14:creationId xmlns:p14="http://schemas.microsoft.com/office/powerpoint/2010/main" val="482392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D90B2E1E-4D74-14D8-7313-01D632734A0F}"/>
              </a:ext>
            </a:extLst>
          </p:cNvPr>
          <p:cNvSpPr>
            <a:spLocks noGrp="1"/>
          </p:cNvSpPr>
          <p:nvPr>
            <p:ph type="body" sz="quarter" idx="14"/>
          </p:nvPr>
        </p:nvSpPr>
        <p:spPr/>
        <p:txBody>
          <a:bodyPr/>
          <a:lstStyle/>
          <a:p>
            <a:r>
              <a:rPr lang="en-US" dirty="0"/>
              <a:t>Caption 1: </a:t>
            </a:r>
            <a:endParaRPr dirty="0"/>
          </a:p>
        </p:txBody>
      </p:sp>
      <p:sp>
        <p:nvSpPr>
          <p:cNvPr id="3" name="Text Placeholder 2">
            <a:extLst>
              <a:ext uri="{FF2B5EF4-FFF2-40B4-BE49-F238E27FC236}">
                <a16:creationId xmlns:a16="http://schemas.microsoft.com/office/drawing/2014/main" id="{D3171DFF-42D6-92CB-4FE1-1DE02C076FF5}"/>
              </a:ext>
            </a:extLst>
          </p:cNvPr>
          <p:cNvSpPr>
            <a:spLocks noGrp="1"/>
          </p:cNvSpPr>
          <p:nvPr>
            <p:ph type="body" sz="quarter" idx="15"/>
          </p:nvPr>
        </p:nvSpPr>
        <p:spPr/>
        <p:txBody>
          <a:bodyPr/>
          <a:lstStyle/>
          <a:p>
            <a:pPr marL="0" indent="0">
              <a:buNone/>
            </a:pPr>
            <a:r>
              <a:rPr lang="en-US" sz="1400" dirty="0">
                <a:ea typeface="+mn-lt"/>
                <a:cs typeface="+mn-lt"/>
              </a:rPr>
              <a:t>Turn hope into outcomes by discussing cancer clinical trials with your care team to unlock new treatments. We're dedicated to empowering BIPOC communities with trusted insights and resources. Visit the Time to Talk website to learn more. </a:t>
            </a:r>
            <a:endParaRPr lang="en-US" sz="1400" dirty="0"/>
          </a:p>
          <a:p>
            <a:pPr marL="0" indent="0">
              <a:buNone/>
            </a:pPr>
            <a:endParaRPr lang="en-US" sz="1400" dirty="0">
              <a:ea typeface="+mn-lt"/>
              <a:cs typeface="+mn-lt"/>
            </a:endParaRPr>
          </a:p>
          <a:p>
            <a:pPr marL="0" indent="0">
              <a:buNone/>
            </a:pPr>
            <a:r>
              <a:rPr lang="en-US" sz="1400" dirty="0">
                <a:ea typeface="+mn-lt"/>
                <a:cs typeface="+mn-lt"/>
              </a:rPr>
              <a:t>#</a:t>
            </a:r>
            <a:r>
              <a:rPr lang="en-US" sz="1400" dirty="0" err="1">
                <a:ea typeface="+mn-lt"/>
                <a:cs typeface="+mn-lt"/>
              </a:rPr>
              <a:t>BeTheAction</a:t>
            </a:r>
            <a:r>
              <a:rPr lang="en-US" sz="1400" dirty="0">
                <a:ea typeface="+mn-lt"/>
                <a:cs typeface="+mn-lt"/>
              </a:rPr>
              <a:t> #HealthEquity #</a:t>
            </a:r>
            <a:r>
              <a:rPr lang="en-US" sz="1400" dirty="0" err="1">
                <a:ea typeface="+mn-lt"/>
                <a:cs typeface="+mn-lt"/>
              </a:rPr>
              <a:t>CancerCareForAll</a:t>
            </a:r>
            <a:r>
              <a:rPr lang="en-US" sz="1400" dirty="0">
                <a:ea typeface="+mn-lt"/>
                <a:cs typeface="+mn-lt"/>
              </a:rPr>
              <a:t> </a:t>
            </a:r>
          </a:p>
          <a:p>
            <a:pPr marL="0" indent="0">
              <a:buNone/>
            </a:pPr>
            <a:endParaRPr lang="en-US" sz="1400" dirty="0">
              <a:ea typeface="+mn-lt"/>
              <a:cs typeface="+mn-lt"/>
            </a:endParaRPr>
          </a:p>
          <a:p>
            <a:pPr marL="0" indent="0">
              <a:buNone/>
            </a:pPr>
            <a:r>
              <a:rPr lang="en-US" sz="1400" b="1" dirty="0">
                <a:ea typeface="+mn-lt"/>
                <a:cs typeface="+mn-lt"/>
              </a:rPr>
              <a:t>CTA:</a:t>
            </a:r>
            <a:r>
              <a:rPr lang="en-US" sz="1400" dirty="0">
                <a:ea typeface="+mn-lt"/>
                <a:cs typeface="+mn-lt"/>
              </a:rPr>
              <a:t> Learn more on the Time to Talk website.</a:t>
            </a:r>
            <a:endParaRPr lang="en-US" sz="1400" dirty="0"/>
          </a:p>
          <a:p>
            <a:pPr>
              <a:buFont typeface="Arial" panose="020B0604020202020204" pitchFamily="34" charset="0"/>
              <a:buChar char="•"/>
            </a:pPr>
            <a:endParaRPr lang="en-US" sz="1200" dirty="0">
              <a:ea typeface="+mn-lt"/>
              <a:cs typeface="+mn-lt"/>
            </a:endParaRPr>
          </a:p>
          <a:p>
            <a:pPr marL="0" indent="0">
              <a:buNone/>
            </a:pPr>
            <a:endParaRPr lang="en-US" sz="1200" dirty="0">
              <a:ea typeface="+mn-lt"/>
              <a:cs typeface="+mn-lt"/>
            </a:endParaRPr>
          </a:p>
          <a:p>
            <a:pPr marL="0" indent="0">
              <a:buNone/>
            </a:pPr>
            <a:endParaRPr lang="en-US" sz="1200" dirty="0"/>
          </a:p>
          <a:p>
            <a:endParaRPr dirty="0"/>
          </a:p>
        </p:txBody>
      </p:sp>
      <p:sp>
        <p:nvSpPr>
          <p:cNvPr id="4" name="Title 3">
            <a:extLst>
              <a:ext uri="{FF2B5EF4-FFF2-40B4-BE49-F238E27FC236}">
                <a16:creationId xmlns:a16="http://schemas.microsoft.com/office/drawing/2014/main" id="{34882DA4-3295-62F9-FE99-AFB3E77BDB0D}"/>
              </a:ext>
            </a:extLst>
          </p:cNvPr>
          <p:cNvSpPr>
            <a:spLocks noGrp="1"/>
          </p:cNvSpPr>
          <p:nvPr>
            <p:ph type="title"/>
          </p:nvPr>
        </p:nvSpPr>
        <p:spPr/>
        <p:txBody>
          <a:bodyPr/>
          <a:lstStyle/>
          <a:p>
            <a:r>
              <a:rPr lang="en-US" b="1"/>
              <a:t>Captions for Patients - 1</a:t>
            </a:r>
          </a:p>
        </p:txBody>
      </p:sp>
    </p:spTree>
    <p:extLst>
      <p:ext uri="{BB962C8B-B14F-4D97-AF65-F5344CB8AC3E}">
        <p14:creationId xmlns:p14="http://schemas.microsoft.com/office/powerpoint/2010/main" val="3930909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534E4E6-4EF6-AEAC-F78E-40B9D030D700}"/>
              </a:ext>
            </a:extLst>
          </p:cNvPr>
          <p:cNvSpPr>
            <a:spLocks noGrp="1"/>
          </p:cNvSpPr>
          <p:nvPr>
            <p:ph type="body" sz="quarter" idx="14"/>
          </p:nvPr>
        </p:nvSpPr>
        <p:spPr/>
        <p:txBody>
          <a:bodyPr/>
          <a:lstStyle/>
          <a:p>
            <a:r>
              <a:rPr lang="en-US" dirty="0"/>
              <a:t>Caption 2:</a:t>
            </a:r>
            <a:endParaRPr dirty="0"/>
          </a:p>
        </p:txBody>
      </p:sp>
      <p:sp>
        <p:nvSpPr>
          <p:cNvPr id="3" name="Text Placeholder 2">
            <a:extLst>
              <a:ext uri="{FF2B5EF4-FFF2-40B4-BE49-F238E27FC236}">
                <a16:creationId xmlns:a16="http://schemas.microsoft.com/office/drawing/2014/main" id="{86AA2B39-2537-5A06-B380-80C45650520A}"/>
              </a:ext>
            </a:extLst>
          </p:cNvPr>
          <p:cNvSpPr>
            <a:spLocks noGrp="1"/>
          </p:cNvSpPr>
          <p:nvPr>
            <p:ph type="body" sz="quarter" idx="15"/>
          </p:nvPr>
        </p:nvSpPr>
        <p:spPr/>
        <p:txBody>
          <a:bodyPr/>
          <a:lstStyle/>
          <a:p>
            <a:pPr marL="0" indent="0">
              <a:buNone/>
            </a:pPr>
            <a:r>
              <a:rPr lang="en-US" sz="1400" dirty="0">
                <a:ea typeface="+mn-lt"/>
                <a:cs typeface="+mn-lt"/>
              </a:rPr>
              <a:t>Empower yourself with knowledge and support from the community and discover how clinical trials can lead to new treatments. Speak directly with professionals and peers on cancer clinical trials at events near you. </a:t>
            </a:r>
            <a:endParaRPr lang="en-US" sz="1400" dirty="0">
              <a:solidFill>
                <a:srgbClr val="000000"/>
              </a:solidFill>
              <a:ea typeface="+mn-lt"/>
              <a:cs typeface="+mn-lt"/>
            </a:endParaRPr>
          </a:p>
          <a:p>
            <a:pPr marL="0" indent="0">
              <a:buNone/>
            </a:pPr>
            <a:endParaRPr lang="en-US" sz="1400" dirty="0">
              <a:solidFill>
                <a:srgbClr val="000000"/>
              </a:solidFill>
              <a:ea typeface="+mn-lt"/>
              <a:cs typeface="+mn-lt"/>
            </a:endParaRPr>
          </a:p>
          <a:p>
            <a:pPr marL="0" indent="0">
              <a:buNone/>
            </a:pPr>
            <a:r>
              <a:rPr lang="en-US" sz="1400" dirty="0">
                <a:solidFill>
                  <a:srgbClr val="000000"/>
                </a:solidFill>
                <a:ea typeface="+mn-lt"/>
                <a:cs typeface="+mn-lt"/>
              </a:rPr>
              <a:t>#</a:t>
            </a:r>
            <a:r>
              <a:rPr lang="en-US" sz="1400" dirty="0" err="1">
                <a:solidFill>
                  <a:srgbClr val="000000"/>
                </a:solidFill>
                <a:ea typeface="+mn-lt"/>
                <a:cs typeface="+mn-lt"/>
              </a:rPr>
              <a:t>BeTheAction</a:t>
            </a:r>
            <a:r>
              <a:rPr lang="en-US" sz="1400" dirty="0">
                <a:solidFill>
                  <a:srgbClr val="000000"/>
                </a:solidFill>
                <a:ea typeface="+mn-lt"/>
                <a:cs typeface="+mn-lt"/>
              </a:rPr>
              <a:t> #HealthEquity #</a:t>
            </a:r>
            <a:r>
              <a:rPr lang="en-US" sz="1400" dirty="0" err="1">
                <a:solidFill>
                  <a:srgbClr val="000000"/>
                </a:solidFill>
                <a:ea typeface="+mn-lt"/>
                <a:cs typeface="+mn-lt"/>
              </a:rPr>
              <a:t>CancerCareForAll</a:t>
            </a:r>
            <a:r>
              <a:rPr lang="en-US" sz="1400" dirty="0">
                <a:solidFill>
                  <a:srgbClr val="000000"/>
                </a:solidFill>
                <a:ea typeface="+mn-lt"/>
                <a:cs typeface="+mn-lt"/>
              </a:rPr>
              <a:t> </a:t>
            </a:r>
            <a:endParaRPr lang="en-US" sz="1400" dirty="0"/>
          </a:p>
          <a:p>
            <a:pPr marL="0" indent="0">
              <a:buNone/>
            </a:pPr>
            <a:endParaRPr lang="en-US" sz="1400" dirty="0">
              <a:solidFill>
                <a:srgbClr val="000000"/>
              </a:solidFill>
              <a:ea typeface="+mn-lt"/>
              <a:cs typeface="+mn-lt"/>
            </a:endParaRPr>
          </a:p>
          <a:p>
            <a:pPr marL="0" indent="0">
              <a:buNone/>
            </a:pPr>
            <a:r>
              <a:rPr lang="en-US" sz="1400" b="1" dirty="0">
                <a:solidFill>
                  <a:srgbClr val="000000"/>
                </a:solidFill>
                <a:ea typeface="+mn-lt"/>
                <a:cs typeface="+mn-lt"/>
              </a:rPr>
              <a:t>CTA:</a:t>
            </a:r>
            <a:r>
              <a:rPr lang="en-US" sz="1400" dirty="0">
                <a:solidFill>
                  <a:srgbClr val="000000"/>
                </a:solidFill>
                <a:ea typeface="+mn-lt"/>
                <a:cs typeface="+mn-lt"/>
              </a:rPr>
              <a:t> Find events about cancer clinical trials near you.</a:t>
            </a:r>
            <a:endParaRPr lang="en-US" sz="1400" dirty="0"/>
          </a:p>
          <a:p>
            <a:pPr marL="0" indent="0">
              <a:buNone/>
            </a:pPr>
            <a:endParaRPr lang="en-US" sz="1200" dirty="0">
              <a:solidFill>
                <a:srgbClr val="000000"/>
              </a:solidFill>
              <a:ea typeface="+mn-lt"/>
              <a:cs typeface="+mn-lt"/>
            </a:endParaRPr>
          </a:p>
          <a:p>
            <a:pPr marL="0" indent="0">
              <a:buNone/>
            </a:pPr>
            <a:endParaRPr lang="en-US" sz="1200" dirty="0">
              <a:solidFill>
                <a:srgbClr val="000000"/>
              </a:solidFill>
              <a:ea typeface="+mn-lt"/>
              <a:cs typeface="+mn-lt"/>
            </a:endParaRPr>
          </a:p>
          <a:p>
            <a:pPr marL="0" indent="0">
              <a:buNone/>
            </a:pPr>
            <a:endParaRPr lang="en-US" sz="1200" dirty="0"/>
          </a:p>
          <a:p>
            <a:endParaRPr dirty="0"/>
          </a:p>
        </p:txBody>
      </p:sp>
      <p:sp>
        <p:nvSpPr>
          <p:cNvPr id="4" name="Title 3">
            <a:extLst>
              <a:ext uri="{FF2B5EF4-FFF2-40B4-BE49-F238E27FC236}">
                <a16:creationId xmlns:a16="http://schemas.microsoft.com/office/drawing/2014/main" id="{34882DA4-3295-62F9-FE99-AFB3E77BDB0D}"/>
              </a:ext>
            </a:extLst>
          </p:cNvPr>
          <p:cNvSpPr>
            <a:spLocks noGrp="1"/>
          </p:cNvSpPr>
          <p:nvPr>
            <p:ph type="title"/>
          </p:nvPr>
        </p:nvSpPr>
        <p:spPr/>
        <p:txBody>
          <a:bodyPr/>
          <a:lstStyle/>
          <a:p>
            <a:r>
              <a:rPr lang="en-US" b="1"/>
              <a:t>Captions for Patients - 2</a:t>
            </a:r>
          </a:p>
        </p:txBody>
      </p:sp>
    </p:spTree>
    <p:extLst>
      <p:ext uri="{BB962C8B-B14F-4D97-AF65-F5344CB8AC3E}">
        <p14:creationId xmlns:p14="http://schemas.microsoft.com/office/powerpoint/2010/main" val="266845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E098708-7A34-90A2-4759-FB8880436071}"/>
              </a:ext>
            </a:extLst>
          </p:cNvPr>
          <p:cNvSpPr>
            <a:spLocks noGrp="1"/>
          </p:cNvSpPr>
          <p:nvPr>
            <p:ph type="body" sz="quarter" idx="14"/>
          </p:nvPr>
        </p:nvSpPr>
        <p:spPr/>
        <p:txBody>
          <a:bodyPr/>
          <a:lstStyle/>
          <a:p>
            <a:r>
              <a:rPr lang="en-US" dirty="0"/>
              <a:t>Caption 3: </a:t>
            </a:r>
            <a:endParaRPr dirty="0"/>
          </a:p>
        </p:txBody>
      </p:sp>
      <p:sp>
        <p:nvSpPr>
          <p:cNvPr id="7" name="Text Placeholder 6">
            <a:extLst>
              <a:ext uri="{FF2B5EF4-FFF2-40B4-BE49-F238E27FC236}">
                <a16:creationId xmlns:a16="http://schemas.microsoft.com/office/drawing/2014/main" id="{68D8BB02-AF95-5B5C-2F3D-63D6BB915A3F}"/>
              </a:ext>
            </a:extLst>
          </p:cNvPr>
          <p:cNvSpPr>
            <a:spLocks noGrp="1"/>
          </p:cNvSpPr>
          <p:nvPr>
            <p:ph type="body" sz="quarter" idx="15"/>
          </p:nvPr>
        </p:nvSpPr>
        <p:spPr/>
        <p:txBody>
          <a:bodyPr vert="horz" lIns="91440" tIns="45720" rIns="91440" bIns="45720" rtlCol="0" anchor="t">
            <a:noAutofit/>
          </a:bodyPr>
          <a:lstStyle/>
          <a:p>
            <a:pPr marL="0" indent="0">
              <a:buNone/>
            </a:pPr>
            <a:r>
              <a:rPr lang="en-US" sz="1400" dirty="0">
                <a:ea typeface="+mn-lt"/>
                <a:cs typeface="+mn-lt"/>
              </a:rPr>
              <a:t>Real stories, real hope. Dive into inspiring stories of resilience from individuals who have participated in cancer clinical trials. Your journey can inspire others. Read more about other stories with cancer clinical trials. </a:t>
            </a:r>
            <a:endParaRPr lang="en-US" sz="1400" dirty="0"/>
          </a:p>
          <a:p>
            <a:pPr marL="0" indent="0">
              <a:buNone/>
            </a:pPr>
            <a:endParaRPr lang="en-US" sz="1400" b="1" dirty="0">
              <a:ea typeface="+mn-lt"/>
              <a:cs typeface="+mn-lt"/>
            </a:endParaRPr>
          </a:p>
          <a:p>
            <a:pPr marL="0" indent="0">
              <a:buNone/>
            </a:pPr>
            <a:r>
              <a:rPr lang="en-US" sz="1400" dirty="0">
                <a:latin typeface="Gotham Medium"/>
                <a:ea typeface="+mn-lt"/>
                <a:cs typeface="+mn-lt"/>
              </a:rPr>
              <a:t>#BeTheAction #HealthEquity #CancerCareForAll #</a:t>
            </a:r>
            <a:r>
              <a:rPr lang="en-US" dirty="0">
                <a:latin typeface="Gotham Medium"/>
                <a:ea typeface="+mn-lt"/>
                <a:cs typeface="+mn-lt"/>
              </a:rPr>
              <a:t>TimetoTalkHOPA</a:t>
            </a:r>
            <a:endParaRPr lang="en-US" dirty="0"/>
          </a:p>
          <a:p>
            <a:pPr marL="0" indent="0">
              <a:buNone/>
            </a:pPr>
            <a:endParaRPr lang="en-US" sz="1400" dirty="0">
              <a:ea typeface="+mn-lt"/>
              <a:cs typeface="+mn-lt"/>
            </a:endParaRPr>
          </a:p>
          <a:p>
            <a:pPr marL="0" indent="0">
              <a:buNone/>
            </a:pPr>
            <a:r>
              <a:rPr lang="en-US" sz="1400" b="1" dirty="0">
                <a:ea typeface="+mn-lt"/>
                <a:cs typeface="+mn-lt"/>
              </a:rPr>
              <a:t>CTA:</a:t>
            </a:r>
            <a:r>
              <a:rPr lang="en-US" sz="1400" dirty="0">
                <a:ea typeface="+mn-lt"/>
                <a:cs typeface="+mn-lt"/>
              </a:rPr>
              <a:t> Read more about other stories with cancer clinical trials</a:t>
            </a:r>
            <a:endParaRPr lang="en-US" sz="1400" dirty="0"/>
          </a:p>
          <a:p>
            <a:endParaRPr dirty="0"/>
          </a:p>
        </p:txBody>
      </p:sp>
      <p:sp>
        <p:nvSpPr>
          <p:cNvPr id="4" name="Title 3">
            <a:extLst>
              <a:ext uri="{FF2B5EF4-FFF2-40B4-BE49-F238E27FC236}">
                <a16:creationId xmlns:a16="http://schemas.microsoft.com/office/drawing/2014/main" id="{34882DA4-3295-62F9-FE99-AFB3E77BDB0D}"/>
              </a:ext>
            </a:extLst>
          </p:cNvPr>
          <p:cNvSpPr>
            <a:spLocks noGrp="1"/>
          </p:cNvSpPr>
          <p:nvPr>
            <p:ph type="title"/>
          </p:nvPr>
        </p:nvSpPr>
        <p:spPr/>
        <p:txBody>
          <a:bodyPr/>
          <a:lstStyle/>
          <a:p>
            <a:r>
              <a:rPr lang="en-US" b="1"/>
              <a:t>Captions for Patients - 3</a:t>
            </a:r>
          </a:p>
        </p:txBody>
      </p:sp>
    </p:spTree>
    <p:extLst>
      <p:ext uri="{BB962C8B-B14F-4D97-AF65-F5344CB8AC3E}">
        <p14:creationId xmlns:p14="http://schemas.microsoft.com/office/powerpoint/2010/main" val="1645714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E6637AC-E65F-1C09-2AE7-0169D0A8D3C8}"/>
              </a:ext>
            </a:extLst>
          </p:cNvPr>
          <p:cNvSpPr>
            <a:spLocks noGrp="1"/>
          </p:cNvSpPr>
          <p:nvPr>
            <p:ph type="body" sz="quarter" idx="14"/>
          </p:nvPr>
        </p:nvSpPr>
        <p:spPr/>
        <p:txBody>
          <a:bodyPr/>
          <a:lstStyle/>
          <a:p>
            <a:r>
              <a:rPr lang="en-US" dirty="0"/>
              <a:t>Caption 1: </a:t>
            </a:r>
            <a:endParaRPr dirty="0"/>
          </a:p>
        </p:txBody>
      </p:sp>
      <p:sp>
        <p:nvSpPr>
          <p:cNvPr id="7" name="Text Placeholder 6">
            <a:extLst>
              <a:ext uri="{FF2B5EF4-FFF2-40B4-BE49-F238E27FC236}">
                <a16:creationId xmlns:a16="http://schemas.microsoft.com/office/drawing/2014/main" id="{9AC9567B-194B-6D5D-CAE4-1431D9A56158}"/>
              </a:ext>
            </a:extLst>
          </p:cNvPr>
          <p:cNvSpPr>
            <a:spLocks noGrp="1"/>
          </p:cNvSpPr>
          <p:nvPr>
            <p:ph type="body" sz="quarter" idx="15"/>
          </p:nvPr>
        </p:nvSpPr>
        <p:spPr/>
        <p:txBody>
          <a:bodyPr/>
          <a:lstStyle/>
          <a:p>
            <a:r>
              <a:rPr lang="en-US" dirty="0"/>
              <a:t>Take proactive steps in cancer care. As a trusted member of the cancer care team, pharmacists play a pivotal role in cancer clinical trials. Explore how you can enhance patient care through clinical trial support on the Time to Talk website. </a:t>
            </a:r>
          </a:p>
          <a:p>
            <a:endParaRPr lang="en-US" dirty="0"/>
          </a:p>
          <a:p>
            <a:r>
              <a:rPr lang="en-US" dirty="0"/>
              <a:t>#</a:t>
            </a:r>
            <a:r>
              <a:rPr lang="en-US" dirty="0" err="1"/>
              <a:t>BeTheAction</a:t>
            </a:r>
            <a:r>
              <a:rPr lang="en-US" dirty="0"/>
              <a:t> #HealthEquity #</a:t>
            </a:r>
            <a:r>
              <a:rPr lang="en-US" dirty="0" err="1"/>
              <a:t>CancerCareForAll</a:t>
            </a:r>
            <a:r>
              <a:rPr lang="en-US" dirty="0"/>
              <a:t> </a:t>
            </a:r>
          </a:p>
          <a:p>
            <a:endParaRPr lang="en-US" dirty="0"/>
          </a:p>
          <a:p>
            <a:r>
              <a:rPr lang="en-US" dirty="0"/>
              <a:t>CTA: Learn more on the Time to Talk website.</a:t>
            </a:r>
          </a:p>
          <a:p>
            <a:endParaRPr dirty="0"/>
          </a:p>
        </p:txBody>
      </p:sp>
      <p:sp>
        <p:nvSpPr>
          <p:cNvPr id="4" name="Title 3">
            <a:extLst>
              <a:ext uri="{FF2B5EF4-FFF2-40B4-BE49-F238E27FC236}">
                <a16:creationId xmlns:a16="http://schemas.microsoft.com/office/drawing/2014/main" id="{34882DA4-3295-62F9-FE99-AFB3E77BDB0D}"/>
              </a:ext>
            </a:extLst>
          </p:cNvPr>
          <p:cNvSpPr>
            <a:spLocks noGrp="1"/>
          </p:cNvSpPr>
          <p:nvPr>
            <p:ph type="title"/>
          </p:nvPr>
        </p:nvSpPr>
        <p:spPr/>
        <p:txBody>
          <a:bodyPr/>
          <a:lstStyle/>
          <a:p>
            <a:r>
              <a:rPr lang="en-US" b="1"/>
              <a:t>Captions for Pharmacists - 1</a:t>
            </a:r>
          </a:p>
        </p:txBody>
      </p:sp>
    </p:spTree>
    <p:extLst>
      <p:ext uri="{BB962C8B-B14F-4D97-AF65-F5344CB8AC3E}">
        <p14:creationId xmlns:p14="http://schemas.microsoft.com/office/powerpoint/2010/main" val="214621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42019C9-0FF6-1727-8C54-9DFCE0441940}"/>
              </a:ext>
            </a:extLst>
          </p:cNvPr>
          <p:cNvSpPr>
            <a:spLocks noGrp="1"/>
          </p:cNvSpPr>
          <p:nvPr>
            <p:ph type="body" sz="quarter" idx="14"/>
          </p:nvPr>
        </p:nvSpPr>
        <p:spPr/>
        <p:txBody>
          <a:bodyPr/>
          <a:lstStyle/>
          <a:p>
            <a:r>
              <a:rPr lang="en-US" dirty="0"/>
              <a:t>Caption 2: </a:t>
            </a:r>
            <a:endParaRPr dirty="0"/>
          </a:p>
        </p:txBody>
      </p:sp>
      <p:sp>
        <p:nvSpPr>
          <p:cNvPr id="2" name="Text Placeholder 1">
            <a:extLst>
              <a:ext uri="{FF2B5EF4-FFF2-40B4-BE49-F238E27FC236}">
                <a16:creationId xmlns:a16="http://schemas.microsoft.com/office/drawing/2014/main" id="{FA0BB700-BD60-A54B-4B53-E19017B868CA}"/>
              </a:ext>
            </a:extLst>
          </p:cNvPr>
          <p:cNvSpPr>
            <a:spLocks noGrp="1"/>
          </p:cNvSpPr>
          <p:nvPr>
            <p:ph type="body" sz="quarter" idx="15"/>
          </p:nvPr>
        </p:nvSpPr>
        <p:spPr/>
        <p:txBody>
          <a:bodyPr/>
          <a:lstStyle/>
          <a:p>
            <a:r>
              <a:rPr lang="en-US" dirty="0"/>
              <a:t>Turn hope into outcomes for your patients. Lend your expertise to local events focused on cancer clinical trials and join the conversation. Let's shape the future of cancer care. Find events about cancer clinical trials near you. </a:t>
            </a:r>
          </a:p>
          <a:p>
            <a:endParaRPr lang="en-US" dirty="0"/>
          </a:p>
          <a:p>
            <a:r>
              <a:rPr lang="en-US" dirty="0"/>
              <a:t>#</a:t>
            </a:r>
            <a:r>
              <a:rPr lang="en-US" dirty="0" err="1"/>
              <a:t>BeTheAction</a:t>
            </a:r>
            <a:r>
              <a:rPr lang="en-US" dirty="0"/>
              <a:t> #HealthEquity #</a:t>
            </a:r>
            <a:r>
              <a:rPr lang="en-US" dirty="0" err="1"/>
              <a:t>CancerCareForAll</a:t>
            </a:r>
            <a:r>
              <a:rPr lang="en-US" dirty="0"/>
              <a:t> </a:t>
            </a:r>
          </a:p>
          <a:p>
            <a:endParaRPr lang="en-US" dirty="0"/>
          </a:p>
          <a:p>
            <a:r>
              <a:rPr lang="en-US" dirty="0"/>
              <a:t>CTA: Find events about cancer clinical trials near you.</a:t>
            </a:r>
          </a:p>
          <a:p>
            <a:endParaRPr dirty="0"/>
          </a:p>
        </p:txBody>
      </p:sp>
      <p:sp>
        <p:nvSpPr>
          <p:cNvPr id="4" name="Title 3">
            <a:extLst>
              <a:ext uri="{FF2B5EF4-FFF2-40B4-BE49-F238E27FC236}">
                <a16:creationId xmlns:a16="http://schemas.microsoft.com/office/drawing/2014/main" id="{34882DA4-3295-62F9-FE99-AFB3E77BDB0D}"/>
              </a:ext>
            </a:extLst>
          </p:cNvPr>
          <p:cNvSpPr>
            <a:spLocks noGrp="1"/>
          </p:cNvSpPr>
          <p:nvPr>
            <p:ph type="title"/>
          </p:nvPr>
        </p:nvSpPr>
        <p:spPr/>
        <p:txBody>
          <a:bodyPr/>
          <a:lstStyle/>
          <a:p>
            <a:r>
              <a:rPr lang="en-US" b="1"/>
              <a:t>Captions for Pharmacists - 2</a:t>
            </a:r>
          </a:p>
        </p:txBody>
      </p:sp>
    </p:spTree>
    <p:extLst>
      <p:ext uri="{BB962C8B-B14F-4D97-AF65-F5344CB8AC3E}">
        <p14:creationId xmlns:p14="http://schemas.microsoft.com/office/powerpoint/2010/main" val="1615400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C5842E0-BB38-1080-CC5B-9D05772BEF66}"/>
              </a:ext>
            </a:extLst>
          </p:cNvPr>
          <p:cNvSpPr>
            <a:spLocks noGrp="1"/>
          </p:cNvSpPr>
          <p:nvPr>
            <p:ph type="body" sz="quarter" idx="14"/>
          </p:nvPr>
        </p:nvSpPr>
        <p:spPr/>
        <p:txBody>
          <a:bodyPr/>
          <a:lstStyle/>
          <a:p>
            <a:r>
              <a:rPr lang="en-US" dirty="0"/>
              <a:t>Caption 3:</a:t>
            </a:r>
            <a:endParaRPr dirty="0"/>
          </a:p>
        </p:txBody>
      </p:sp>
      <p:sp>
        <p:nvSpPr>
          <p:cNvPr id="2" name="Text Placeholder 1">
            <a:extLst>
              <a:ext uri="{FF2B5EF4-FFF2-40B4-BE49-F238E27FC236}">
                <a16:creationId xmlns:a16="http://schemas.microsoft.com/office/drawing/2014/main" id="{05E2AA78-3174-7D8F-AE32-FBFA55117FA7}"/>
              </a:ext>
            </a:extLst>
          </p:cNvPr>
          <p:cNvSpPr>
            <a:spLocks noGrp="1"/>
          </p:cNvSpPr>
          <p:nvPr>
            <p:ph type="body" sz="quarter" idx="15"/>
          </p:nvPr>
        </p:nvSpPr>
        <p:spPr/>
        <p:txBody>
          <a:bodyPr vert="horz" lIns="91440" tIns="45720" rIns="91440" bIns="45720" rtlCol="0" anchor="t">
            <a:noAutofit/>
          </a:bodyPr>
          <a:lstStyle/>
          <a:p>
            <a:r>
              <a:rPr lang="en-US" dirty="0"/>
              <a:t>Sharing your insights and experiences on cancer clinical trials will inspire confidence and foster community support. Together, we can increase clinical trial participation and lead the way in cancer research.</a:t>
            </a:r>
          </a:p>
          <a:p>
            <a:endParaRPr lang="en-US" dirty="0"/>
          </a:p>
          <a:p>
            <a:r>
              <a:rPr lang="en-US" dirty="0">
                <a:latin typeface="Gotham Medium"/>
                <a:cs typeface="Poppins"/>
              </a:rPr>
              <a:t>#BeTheAction #HealthEquity #CancerCareForAll #TimetoTalkHOPA</a:t>
            </a:r>
            <a:endParaRPr lang="en-US" dirty="0">
              <a:cs typeface="Poppins"/>
            </a:endParaRPr>
          </a:p>
          <a:p>
            <a:endParaRPr lang="en-US" dirty="0"/>
          </a:p>
          <a:p>
            <a:r>
              <a:rPr lang="en-US" dirty="0"/>
              <a:t>CTA: Share your story on cancer clinical trials.</a:t>
            </a:r>
          </a:p>
          <a:p>
            <a:endParaRPr dirty="0"/>
          </a:p>
        </p:txBody>
      </p:sp>
      <p:sp>
        <p:nvSpPr>
          <p:cNvPr id="4" name="Title 3">
            <a:extLst>
              <a:ext uri="{FF2B5EF4-FFF2-40B4-BE49-F238E27FC236}">
                <a16:creationId xmlns:a16="http://schemas.microsoft.com/office/drawing/2014/main" id="{34882DA4-3295-62F9-FE99-AFB3E77BDB0D}"/>
              </a:ext>
            </a:extLst>
          </p:cNvPr>
          <p:cNvSpPr>
            <a:spLocks noGrp="1"/>
          </p:cNvSpPr>
          <p:nvPr>
            <p:ph type="title"/>
          </p:nvPr>
        </p:nvSpPr>
        <p:spPr/>
        <p:txBody>
          <a:bodyPr/>
          <a:lstStyle/>
          <a:p>
            <a:r>
              <a:rPr lang="en-US" b="1"/>
              <a:t>Captions for Pharmacists - 3</a:t>
            </a:r>
          </a:p>
        </p:txBody>
      </p:sp>
    </p:spTree>
    <p:extLst>
      <p:ext uri="{BB962C8B-B14F-4D97-AF65-F5344CB8AC3E}">
        <p14:creationId xmlns:p14="http://schemas.microsoft.com/office/powerpoint/2010/main" val="3707447492"/>
      </p:ext>
    </p:extLst>
  </p:cSld>
  <p:clrMapOvr>
    <a:masterClrMapping/>
  </p:clrMapOvr>
</p:sld>
</file>

<file path=ppt/theme/theme1.xml><?xml version="1.0" encoding="utf-8"?>
<a:theme xmlns:a="http://schemas.openxmlformats.org/drawingml/2006/main" name="office theme">
  <a:themeElements>
    <a:clrScheme name="Custom 2">
      <a:dk1>
        <a:srgbClr val="104675"/>
      </a:dk1>
      <a:lt1>
        <a:srgbClr val="FFFFFF"/>
      </a:lt1>
      <a:dk2>
        <a:srgbClr val="0E2841"/>
      </a:dk2>
      <a:lt2>
        <a:srgbClr val="E8E8E8"/>
      </a:lt2>
      <a:accent1>
        <a:srgbClr val="104776"/>
      </a:accent1>
      <a:accent2>
        <a:srgbClr val="9ACA3C"/>
      </a:accent2>
      <a:accent3>
        <a:srgbClr val="00B1A8"/>
      </a:accent3>
      <a:accent4>
        <a:srgbClr val="E75424"/>
      </a:accent4>
      <a:accent5>
        <a:srgbClr val="97CB3C"/>
      </a:accent5>
      <a:accent6>
        <a:srgbClr val="03B0A8"/>
      </a:accent6>
      <a:hlink>
        <a:srgbClr val="00B0A7"/>
      </a:hlink>
      <a:folHlink>
        <a:srgbClr val="97CB3B"/>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720b77b-acc1-431f-a0e0-abbb3425c4d5" xsi:nil="true"/>
    <_Flow_SignoffStatus xmlns="98a26b81-0323-4ee7-a678-12700234d145" xsi:nil="true"/>
    <lcf76f155ced4ddcb4097134ff3c332f xmlns="98a26b81-0323-4ee7-a678-12700234d14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A1D1257DC45DC4A9222B7C88954576D" ma:contentTypeVersion="20" ma:contentTypeDescription="Create a new document." ma:contentTypeScope="" ma:versionID="520b7700077ac378d9ea5998435250c7">
  <xsd:schema xmlns:xsd="http://www.w3.org/2001/XMLSchema" xmlns:xs="http://www.w3.org/2001/XMLSchema" xmlns:p="http://schemas.microsoft.com/office/2006/metadata/properties" xmlns:ns2="98a26b81-0323-4ee7-a678-12700234d145" xmlns:ns3="f720b77b-acc1-431f-a0e0-abbb3425c4d5" targetNamespace="http://schemas.microsoft.com/office/2006/metadata/properties" ma:root="true" ma:fieldsID="60e430fb3ee97f77a69feb67c517dcd3" ns2:_="" ns3:_="">
    <xsd:import namespace="98a26b81-0323-4ee7-a678-12700234d145"/>
    <xsd:import namespace="f720b77b-acc1-431f-a0e0-abbb3425c4d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_Flow_SignoffStatu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a26b81-0323-4ee7-a678-12700234d1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198376c-8df1-4175-b205-db8c42c7d65c" ma:termSetId="09814cd3-568e-fe90-9814-8d621ff8fb84" ma:anchorId="fba54fb3-c3e1-fe81-a776-ca4b69148c4d" ma:open="true" ma:isKeyword="false">
      <xsd:complexType>
        <xsd:sequence>
          <xsd:element ref="pc:Terms" minOccurs="0" maxOccurs="1"/>
        </xsd:sequence>
      </xsd:complexType>
    </xsd:element>
    <xsd:element name="_Flow_SignoffStatus" ma:index="24" nillable="true" ma:displayName="Sign-off status" ma:internalName="Sign_x002d_off_x0020_status">
      <xsd:simpleType>
        <xsd:restriction base="dms:Text"/>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720b77b-acc1-431f-a0e0-abbb3425c4d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6f9154c-5f99-46b2-b812-daaaf3174c9c}" ma:internalName="TaxCatchAll" ma:showField="CatchAllData" ma:web="f720b77b-acc1-431f-a0e0-abbb3425c4d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0ADA41-5D65-46B7-97BD-07F9BE5F537C}">
  <ds:schemaRefs>
    <ds:schemaRef ds:uri="http://purl.org/dc/dcmitype/"/>
    <ds:schemaRef ds:uri="http://purl.org/dc/elements/1.1/"/>
    <ds:schemaRef ds:uri="http://schemas.microsoft.com/office/2006/documentManagement/types"/>
    <ds:schemaRef ds:uri="98a26b81-0323-4ee7-a678-12700234d145"/>
    <ds:schemaRef ds:uri="http://purl.org/dc/terms/"/>
    <ds:schemaRef ds:uri="http://schemas.microsoft.com/office/infopath/2007/PartnerControls"/>
    <ds:schemaRef ds:uri="http://schemas.microsoft.com/office/2006/metadata/properties"/>
    <ds:schemaRef ds:uri="http://schemas.openxmlformats.org/package/2006/metadata/core-properties"/>
    <ds:schemaRef ds:uri="f720b77b-acc1-431f-a0e0-abbb3425c4d5"/>
    <ds:schemaRef ds:uri="http://www.w3.org/XML/1998/namespace"/>
  </ds:schemaRefs>
</ds:datastoreItem>
</file>

<file path=customXml/itemProps2.xml><?xml version="1.0" encoding="utf-8"?>
<ds:datastoreItem xmlns:ds="http://schemas.openxmlformats.org/officeDocument/2006/customXml" ds:itemID="{2BD72015-7C71-41D9-B48B-AF4379026573}">
  <ds:schemaRefs>
    <ds:schemaRef ds:uri="http://schemas.microsoft.com/sharepoint/v3/contenttype/forms"/>
  </ds:schemaRefs>
</ds:datastoreItem>
</file>

<file path=customXml/itemProps3.xml><?xml version="1.0" encoding="utf-8"?>
<ds:datastoreItem xmlns:ds="http://schemas.openxmlformats.org/officeDocument/2006/customXml" ds:itemID="{46887EDF-27ED-4AFE-A60F-DBFC7BA095A5}">
  <ds:schemaRefs>
    <ds:schemaRef ds:uri="98a26b81-0323-4ee7-a678-12700234d145"/>
    <ds:schemaRef ds:uri="f720b77b-acc1-431f-a0e0-abbb3425c4d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46</TotalTime>
  <Words>1064</Words>
  <Application>Microsoft Office PowerPoint</Application>
  <PresentationFormat>Widescreen</PresentationFormat>
  <Paragraphs>79</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HOPA Time To Talk –  Social Media Captions</vt:lpstr>
      <vt:lpstr>Social Media Content</vt:lpstr>
      <vt:lpstr>Captions for Patients - 1</vt:lpstr>
      <vt:lpstr>Captions for Patients - 2</vt:lpstr>
      <vt:lpstr>Captions for Patients - 3</vt:lpstr>
      <vt:lpstr>Captions for Pharmacists - 1</vt:lpstr>
      <vt:lpstr>Captions for Pharmacists - 2</vt:lpstr>
      <vt:lpstr>Captions for Pharmacists - 3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Cynthia Kim</cp:lastModifiedBy>
  <cp:revision>30</cp:revision>
  <dcterms:created xsi:type="dcterms:W3CDTF">2013-07-15T20:26:40Z</dcterms:created>
  <dcterms:modified xsi:type="dcterms:W3CDTF">2024-10-04T14:00:35Z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0x0101005A1D1257DC45DC4A9222B7C88954576D</vt:lpwstr>
  </property>
  <property fmtid="{D5CDD505-2E9C-101B-9397-08002B2CF9AE}" pid="3" name="MediaServiceImageTags">
    <vt:lpwstr/>
  </property>
</Properties>
</file>